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62" d="100"/>
          <a:sy n="62" d="100"/>
        </p:scale>
        <p:origin x="122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10B214-3564-49D0-9BDF-DDD34DFDFE4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419"/>
        </a:p>
      </dgm:t>
    </dgm:pt>
    <dgm:pt modelId="{23DEEC70-C9AF-4888-8C0F-803A3CF72161}">
      <dgm:prSet phldrT="[Text]"/>
      <dgm:spPr/>
      <dgm:t>
        <a:bodyPr/>
        <a:lstStyle/>
        <a:p>
          <a:r>
            <a:rPr lang="es-419" dirty="0" err="1">
              <a:latin typeface="Abadi" panose="020B0604020104020204" pitchFamily="34" charset="0"/>
            </a:rPr>
            <a:t>Request</a:t>
          </a:r>
          <a:r>
            <a:rPr lang="es-419" dirty="0">
              <a:latin typeface="Abadi" panose="020B0604020104020204" pitchFamily="34" charset="0"/>
            </a:rPr>
            <a:t> API and </a:t>
          </a:r>
          <a:r>
            <a:rPr lang="es-419" dirty="0" err="1">
              <a:latin typeface="Abadi" panose="020B0604020104020204" pitchFamily="34" charset="0"/>
            </a:rPr>
            <a:t>parse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the</a:t>
          </a:r>
          <a:r>
            <a:rPr lang="es-419" dirty="0">
              <a:latin typeface="Abadi" panose="020B0604020104020204" pitchFamily="34" charset="0"/>
            </a:rPr>
            <a:t> SpaceX </a:t>
          </a:r>
          <a:r>
            <a:rPr lang="es-419" dirty="0" err="1">
              <a:latin typeface="Abadi" panose="020B0604020104020204" pitchFamily="34" charset="0"/>
            </a:rPr>
            <a:t>launch</a:t>
          </a:r>
          <a:r>
            <a:rPr lang="es-419" dirty="0">
              <a:latin typeface="Abadi" panose="020B0604020104020204" pitchFamily="34" charset="0"/>
            </a:rPr>
            <a:t> data</a:t>
          </a:r>
        </a:p>
      </dgm:t>
    </dgm:pt>
    <dgm:pt modelId="{4A4E39A7-A3CC-4DC4-8112-C2DD1954CE74}" type="parTrans" cxnId="{C1D9F70D-A3F9-4050-A5D4-F0E80F3B82A9}">
      <dgm:prSet/>
      <dgm:spPr/>
      <dgm:t>
        <a:bodyPr/>
        <a:lstStyle/>
        <a:p>
          <a:endParaRPr lang="es-419"/>
        </a:p>
      </dgm:t>
    </dgm:pt>
    <dgm:pt modelId="{97D0151C-3BCE-449E-B484-4886883C92DB}" type="sibTrans" cxnId="{C1D9F70D-A3F9-4050-A5D4-F0E80F3B82A9}">
      <dgm:prSet/>
      <dgm:spPr/>
      <dgm:t>
        <a:bodyPr/>
        <a:lstStyle/>
        <a:p>
          <a:endParaRPr lang="es-419"/>
        </a:p>
      </dgm:t>
    </dgm:pt>
    <dgm:pt modelId="{653384AC-0441-48B1-8141-52C1CFAFF840}">
      <dgm:prSet phldrT="[Text]"/>
      <dgm:spPr/>
      <dgm:t>
        <a:bodyPr/>
        <a:lstStyle/>
        <a:p>
          <a:r>
            <a:rPr lang="es-419" dirty="0" err="1">
              <a:latin typeface="Abadi" panose="020B0604020104020204" pitchFamily="34" charset="0"/>
            </a:rPr>
            <a:t>Filter</a:t>
          </a:r>
          <a:r>
            <a:rPr lang="es-419" dirty="0">
              <a:latin typeface="Abadi" panose="020B0604020104020204" pitchFamily="34" charset="0"/>
            </a:rPr>
            <a:t> data </a:t>
          </a:r>
          <a:r>
            <a:rPr lang="es-419" dirty="0" err="1">
              <a:latin typeface="Abadi" panose="020B0604020104020204" pitchFamily="34" charset="0"/>
            </a:rPr>
            <a:t>to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only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include</a:t>
          </a:r>
          <a:r>
            <a:rPr lang="es-419" dirty="0">
              <a:latin typeface="Abadi" panose="020B0604020104020204" pitchFamily="34" charset="0"/>
            </a:rPr>
            <a:t> Falcon 9 </a:t>
          </a:r>
          <a:r>
            <a:rPr lang="es-419" dirty="0" err="1">
              <a:latin typeface="Abadi" panose="020B0604020104020204" pitchFamily="34" charset="0"/>
            </a:rPr>
            <a:t>launches</a:t>
          </a:r>
          <a:endParaRPr lang="es-419" dirty="0">
            <a:latin typeface="Abadi" panose="020B0604020104020204" pitchFamily="34" charset="0"/>
          </a:endParaRPr>
        </a:p>
      </dgm:t>
    </dgm:pt>
    <dgm:pt modelId="{E6304BF5-A6FA-49B9-A749-7DC580060751}" type="parTrans" cxnId="{CAC0F9FC-7A62-4135-8FB9-68A61041CF26}">
      <dgm:prSet/>
      <dgm:spPr/>
      <dgm:t>
        <a:bodyPr/>
        <a:lstStyle/>
        <a:p>
          <a:endParaRPr lang="es-419"/>
        </a:p>
      </dgm:t>
    </dgm:pt>
    <dgm:pt modelId="{9154B5DB-9BC3-45A7-AEEA-A70F52482F55}" type="sibTrans" cxnId="{CAC0F9FC-7A62-4135-8FB9-68A61041CF26}">
      <dgm:prSet/>
      <dgm:spPr/>
      <dgm:t>
        <a:bodyPr/>
        <a:lstStyle/>
        <a:p>
          <a:endParaRPr lang="es-419"/>
        </a:p>
      </dgm:t>
    </dgm:pt>
    <dgm:pt modelId="{32FE9C70-CDA5-4151-AF4B-57E55CE58075}">
      <dgm:prSet phldrT="[Text]"/>
      <dgm:spPr/>
      <dgm:t>
        <a:bodyPr/>
        <a:lstStyle/>
        <a:p>
          <a:r>
            <a:rPr lang="es-419" dirty="0" err="1">
              <a:latin typeface="Abadi" panose="020B0604020104020204" pitchFamily="34" charset="0"/>
            </a:rPr>
            <a:t>Eliminate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NaN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values</a:t>
          </a:r>
          <a:endParaRPr lang="es-419" dirty="0">
            <a:latin typeface="Abadi" panose="020B0604020104020204" pitchFamily="34" charset="0"/>
          </a:endParaRPr>
        </a:p>
      </dgm:t>
    </dgm:pt>
    <dgm:pt modelId="{CBD470BF-C771-4B23-98FC-B33AD8970EBE}" type="parTrans" cxnId="{C4DDE15F-F337-4692-8573-2CF1B3E248F8}">
      <dgm:prSet/>
      <dgm:spPr/>
      <dgm:t>
        <a:bodyPr/>
        <a:lstStyle/>
        <a:p>
          <a:endParaRPr lang="es-419"/>
        </a:p>
      </dgm:t>
    </dgm:pt>
    <dgm:pt modelId="{71EE5DBE-3521-40E2-8466-E03D5A3DBBF0}" type="sibTrans" cxnId="{C4DDE15F-F337-4692-8573-2CF1B3E248F8}">
      <dgm:prSet/>
      <dgm:spPr/>
      <dgm:t>
        <a:bodyPr/>
        <a:lstStyle/>
        <a:p>
          <a:endParaRPr lang="es-419"/>
        </a:p>
      </dgm:t>
    </dgm:pt>
    <dgm:pt modelId="{41ADD130-39D3-4C43-983B-756EE40FDAA9}" type="pres">
      <dgm:prSet presAssocID="{6310B214-3564-49D0-9BDF-DDD34DFDFE4D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98EFB22E-8B52-44F0-8304-7BFD7A3764FE}" type="pres">
      <dgm:prSet presAssocID="{32FE9C70-CDA5-4151-AF4B-57E55CE58075}" presName="Accent3" presStyleCnt="0"/>
      <dgm:spPr/>
    </dgm:pt>
    <dgm:pt modelId="{2AD7D855-B67E-495D-A0D6-1F7E29FB8D8B}" type="pres">
      <dgm:prSet presAssocID="{32FE9C70-CDA5-4151-AF4B-57E55CE58075}" presName="Accent" presStyleLbl="node1" presStyleIdx="0" presStyleCnt="3"/>
      <dgm:spPr/>
    </dgm:pt>
    <dgm:pt modelId="{61600357-7072-4062-86B8-4BBCB073CEB5}" type="pres">
      <dgm:prSet presAssocID="{32FE9C70-CDA5-4151-AF4B-57E55CE58075}" presName="ParentBackground3" presStyleCnt="0"/>
      <dgm:spPr/>
    </dgm:pt>
    <dgm:pt modelId="{7F0BFEC3-C335-409E-A957-07EFF18FC401}" type="pres">
      <dgm:prSet presAssocID="{32FE9C70-CDA5-4151-AF4B-57E55CE58075}" presName="ParentBackground" presStyleLbl="fgAcc1" presStyleIdx="0" presStyleCnt="3"/>
      <dgm:spPr/>
    </dgm:pt>
    <dgm:pt modelId="{3788BE56-473E-4DA4-848D-0B5483184D93}" type="pres">
      <dgm:prSet presAssocID="{32FE9C70-CDA5-4151-AF4B-57E55CE58075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5AB696B2-5EFC-4E41-97B3-8A9B410AD6E0}" type="pres">
      <dgm:prSet presAssocID="{653384AC-0441-48B1-8141-52C1CFAFF840}" presName="Accent2" presStyleCnt="0"/>
      <dgm:spPr/>
    </dgm:pt>
    <dgm:pt modelId="{EF1B90DE-1872-402C-A7BF-1F90CA863B28}" type="pres">
      <dgm:prSet presAssocID="{653384AC-0441-48B1-8141-52C1CFAFF840}" presName="Accent" presStyleLbl="node1" presStyleIdx="1" presStyleCnt="3"/>
      <dgm:spPr/>
    </dgm:pt>
    <dgm:pt modelId="{1EF947D5-0131-4DC1-A69F-540CB5D9CC43}" type="pres">
      <dgm:prSet presAssocID="{653384AC-0441-48B1-8141-52C1CFAFF840}" presName="ParentBackground2" presStyleCnt="0"/>
      <dgm:spPr/>
    </dgm:pt>
    <dgm:pt modelId="{653F2D2A-CA93-46CD-8FA7-A5D64E152261}" type="pres">
      <dgm:prSet presAssocID="{653384AC-0441-48B1-8141-52C1CFAFF840}" presName="ParentBackground" presStyleLbl="fgAcc1" presStyleIdx="1" presStyleCnt="3"/>
      <dgm:spPr/>
    </dgm:pt>
    <dgm:pt modelId="{3C6C8660-E6A2-466E-9355-7687BB3C3E4B}" type="pres">
      <dgm:prSet presAssocID="{653384AC-0441-48B1-8141-52C1CFAFF84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39FA379-33D6-4BBA-A129-4CA7FE16344A}" type="pres">
      <dgm:prSet presAssocID="{23DEEC70-C9AF-4888-8C0F-803A3CF72161}" presName="Accent1" presStyleCnt="0"/>
      <dgm:spPr/>
    </dgm:pt>
    <dgm:pt modelId="{3B4B5741-602B-4B46-B3F4-C7C465ED682F}" type="pres">
      <dgm:prSet presAssocID="{23DEEC70-C9AF-4888-8C0F-803A3CF72161}" presName="Accent" presStyleLbl="node1" presStyleIdx="2" presStyleCnt="3"/>
      <dgm:spPr/>
    </dgm:pt>
    <dgm:pt modelId="{8DBCFBE7-FAE6-46C8-889C-20EC4518761D}" type="pres">
      <dgm:prSet presAssocID="{23DEEC70-C9AF-4888-8C0F-803A3CF72161}" presName="ParentBackground1" presStyleCnt="0"/>
      <dgm:spPr/>
    </dgm:pt>
    <dgm:pt modelId="{46C12EC5-0CFD-4D0F-B338-8734A31D4D8F}" type="pres">
      <dgm:prSet presAssocID="{23DEEC70-C9AF-4888-8C0F-803A3CF72161}" presName="ParentBackground" presStyleLbl="fgAcc1" presStyleIdx="2" presStyleCnt="3"/>
      <dgm:spPr/>
    </dgm:pt>
    <dgm:pt modelId="{F2FE5D71-717D-4442-9CF5-8D78403E5D54}" type="pres">
      <dgm:prSet presAssocID="{23DEEC70-C9AF-4888-8C0F-803A3CF72161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C1D9F70D-A3F9-4050-A5D4-F0E80F3B82A9}" srcId="{6310B214-3564-49D0-9BDF-DDD34DFDFE4D}" destId="{23DEEC70-C9AF-4888-8C0F-803A3CF72161}" srcOrd="0" destOrd="0" parTransId="{4A4E39A7-A3CC-4DC4-8112-C2DD1954CE74}" sibTransId="{97D0151C-3BCE-449E-B484-4886883C92DB}"/>
    <dgm:cxn modelId="{57FE022C-7EC5-457F-8A3F-E1B2802794C8}" type="presOf" srcId="{23DEEC70-C9AF-4888-8C0F-803A3CF72161}" destId="{F2FE5D71-717D-4442-9CF5-8D78403E5D54}" srcOrd="1" destOrd="0" presId="urn:microsoft.com/office/officeart/2011/layout/CircleProcess"/>
    <dgm:cxn modelId="{C4DDE15F-F337-4692-8573-2CF1B3E248F8}" srcId="{6310B214-3564-49D0-9BDF-DDD34DFDFE4D}" destId="{32FE9C70-CDA5-4151-AF4B-57E55CE58075}" srcOrd="2" destOrd="0" parTransId="{CBD470BF-C771-4B23-98FC-B33AD8970EBE}" sibTransId="{71EE5DBE-3521-40E2-8466-E03D5A3DBBF0}"/>
    <dgm:cxn modelId="{757DD258-3C46-4D43-8A22-9C9F2A13FB9E}" type="presOf" srcId="{32FE9C70-CDA5-4151-AF4B-57E55CE58075}" destId="{7F0BFEC3-C335-409E-A957-07EFF18FC401}" srcOrd="0" destOrd="0" presId="urn:microsoft.com/office/officeart/2011/layout/CircleProcess"/>
    <dgm:cxn modelId="{C8166759-9C2F-4571-9E41-449DBB26A362}" type="presOf" srcId="{653384AC-0441-48B1-8141-52C1CFAFF840}" destId="{653F2D2A-CA93-46CD-8FA7-A5D64E152261}" srcOrd="0" destOrd="0" presId="urn:microsoft.com/office/officeart/2011/layout/CircleProcess"/>
    <dgm:cxn modelId="{89733F87-D9EC-48B8-A6E1-85D09FC810A6}" type="presOf" srcId="{6310B214-3564-49D0-9BDF-DDD34DFDFE4D}" destId="{41ADD130-39D3-4C43-983B-756EE40FDAA9}" srcOrd="0" destOrd="0" presId="urn:microsoft.com/office/officeart/2011/layout/CircleProcess"/>
    <dgm:cxn modelId="{DA4C7C8F-4C1C-44FB-A265-33E1E5BCF33F}" type="presOf" srcId="{23DEEC70-C9AF-4888-8C0F-803A3CF72161}" destId="{46C12EC5-0CFD-4D0F-B338-8734A31D4D8F}" srcOrd="0" destOrd="0" presId="urn:microsoft.com/office/officeart/2011/layout/CircleProcess"/>
    <dgm:cxn modelId="{89917698-F417-4805-BF73-419150A9E7AE}" type="presOf" srcId="{653384AC-0441-48B1-8141-52C1CFAFF840}" destId="{3C6C8660-E6A2-466E-9355-7687BB3C3E4B}" srcOrd="1" destOrd="0" presId="urn:microsoft.com/office/officeart/2011/layout/CircleProcess"/>
    <dgm:cxn modelId="{3135B9F4-CEFE-40E9-8F63-D35B8D5884D9}" type="presOf" srcId="{32FE9C70-CDA5-4151-AF4B-57E55CE58075}" destId="{3788BE56-473E-4DA4-848D-0B5483184D93}" srcOrd="1" destOrd="0" presId="urn:microsoft.com/office/officeart/2011/layout/CircleProcess"/>
    <dgm:cxn modelId="{CAC0F9FC-7A62-4135-8FB9-68A61041CF26}" srcId="{6310B214-3564-49D0-9BDF-DDD34DFDFE4D}" destId="{653384AC-0441-48B1-8141-52C1CFAFF840}" srcOrd="1" destOrd="0" parTransId="{E6304BF5-A6FA-49B9-A749-7DC580060751}" sibTransId="{9154B5DB-9BC3-45A7-AEEA-A70F52482F55}"/>
    <dgm:cxn modelId="{4077208F-E196-4A16-8E4B-B61867F2676B}" type="presParOf" srcId="{41ADD130-39D3-4C43-983B-756EE40FDAA9}" destId="{98EFB22E-8B52-44F0-8304-7BFD7A3764FE}" srcOrd="0" destOrd="0" presId="urn:microsoft.com/office/officeart/2011/layout/CircleProcess"/>
    <dgm:cxn modelId="{99CB69A4-C085-4385-B6D6-EB8691DF48CA}" type="presParOf" srcId="{98EFB22E-8B52-44F0-8304-7BFD7A3764FE}" destId="{2AD7D855-B67E-495D-A0D6-1F7E29FB8D8B}" srcOrd="0" destOrd="0" presId="urn:microsoft.com/office/officeart/2011/layout/CircleProcess"/>
    <dgm:cxn modelId="{C26BB045-9E60-42CC-870A-369B4F6B4042}" type="presParOf" srcId="{41ADD130-39D3-4C43-983B-756EE40FDAA9}" destId="{61600357-7072-4062-86B8-4BBCB073CEB5}" srcOrd="1" destOrd="0" presId="urn:microsoft.com/office/officeart/2011/layout/CircleProcess"/>
    <dgm:cxn modelId="{D4530CBD-237E-451F-9B4A-C8EA7BFCE3C8}" type="presParOf" srcId="{61600357-7072-4062-86B8-4BBCB073CEB5}" destId="{7F0BFEC3-C335-409E-A957-07EFF18FC401}" srcOrd="0" destOrd="0" presId="urn:microsoft.com/office/officeart/2011/layout/CircleProcess"/>
    <dgm:cxn modelId="{9D7F65B8-62DB-42BA-9528-0FA9DB0E6017}" type="presParOf" srcId="{41ADD130-39D3-4C43-983B-756EE40FDAA9}" destId="{3788BE56-473E-4DA4-848D-0B5483184D93}" srcOrd="2" destOrd="0" presId="urn:microsoft.com/office/officeart/2011/layout/CircleProcess"/>
    <dgm:cxn modelId="{8FDBB3D0-EA22-4220-8B83-317EE1646D24}" type="presParOf" srcId="{41ADD130-39D3-4C43-983B-756EE40FDAA9}" destId="{5AB696B2-5EFC-4E41-97B3-8A9B410AD6E0}" srcOrd="3" destOrd="0" presId="urn:microsoft.com/office/officeart/2011/layout/CircleProcess"/>
    <dgm:cxn modelId="{8E9A557A-1F53-404F-8293-1A03E41E538D}" type="presParOf" srcId="{5AB696B2-5EFC-4E41-97B3-8A9B410AD6E0}" destId="{EF1B90DE-1872-402C-A7BF-1F90CA863B28}" srcOrd="0" destOrd="0" presId="urn:microsoft.com/office/officeart/2011/layout/CircleProcess"/>
    <dgm:cxn modelId="{EF7FEDEB-9158-4630-A594-99EA3D56A725}" type="presParOf" srcId="{41ADD130-39D3-4C43-983B-756EE40FDAA9}" destId="{1EF947D5-0131-4DC1-A69F-540CB5D9CC43}" srcOrd="4" destOrd="0" presId="urn:microsoft.com/office/officeart/2011/layout/CircleProcess"/>
    <dgm:cxn modelId="{D63210A1-9FA9-4E3C-8D1A-BEEE99915434}" type="presParOf" srcId="{1EF947D5-0131-4DC1-A69F-540CB5D9CC43}" destId="{653F2D2A-CA93-46CD-8FA7-A5D64E152261}" srcOrd="0" destOrd="0" presId="urn:microsoft.com/office/officeart/2011/layout/CircleProcess"/>
    <dgm:cxn modelId="{F93587B4-5A6F-4C59-BAC7-08D0369C1663}" type="presParOf" srcId="{41ADD130-39D3-4C43-983B-756EE40FDAA9}" destId="{3C6C8660-E6A2-466E-9355-7687BB3C3E4B}" srcOrd="5" destOrd="0" presId="urn:microsoft.com/office/officeart/2011/layout/CircleProcess"/>
    <dgm:cxn modelId="{C97B494D-D6F0-4AFC-A45C-1F135A4DFF7E}" type="presParOf" srcId="{41ADD130-39D3-4C43-983B-756EE40FDAA9}" destId="{439FA379-33D6-4BBA-A129-4CA7FE16344A}" srcOrd="6" destOrd="0" presId="urn:microsoft.com/office/officeart/2011/layout/CircleProcess"/>
    <dgm:cxn modelId="{128BF493-C853-4DF7-99D5-2E1B04D0AC1A}" type="presParOf" srcId="{439FA379-33D6-4BBA-A129-4CA7FE16344A}" destId="{3B4B5741-602B-4B46-B3F4-C7C465ED682F}" srcOrd="0" destOrd="0" presId="urn:microsoft.com/office/officeart/2011/layout/CircleProcess"/>
    <dgm:cxn modelId="{DDF51E13-E53F-4391-8C35-2E5BC8140993}" type="presParOf" srcId="{41ADD130-39D3-4C43-983B-756EE40FDAA9}" destId="{8DBCFBE7-FAE6-46C8-889C-20EC4518761D}" srcOrd="7" destOrd="0" presId="urn:microsoft.com/office/officeart/2011/layout/CircleProcess"/>
    <dgm:cxn modelId="{DEE4874E-136E-4F9A-A2FD-0F8562311935}" type="presParOf" srcId="{8DBCFBE7-FAE6-46C8-889C-20EC4518761D}" destId="{46C12EC5-0CFD-4D0F-B338-8734A31D4D8F}" srcOrd="0" destOrd="0" presId="urn:microsoft.com/office/officeart/2011/layout/CircleProcess"/>
    <dgm:cxn modelId="{5FEF9233-7C17-4691-8A06-AA419B49A6FA}" type="presParOf" srcId="{41ADD130-39D3-4C43-983B-756EE40FDAA9}" destId="{F2FE5D71-717D-4442-9CF5-8D78403E5D54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10B214-3564-49D0-9BDF-DDD34DFDFE4D}" type="doc">
      <dgm:prSet loTypeId="urn:microsoft.com/office/officeart/2011/layout/CircleProcess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419"/>
        </a:p>
      </dgm:t>
    </dgm:pt>
    <dgm:pt modelId="{23DEEC70-C9AF-4888-8C0F-803A3CF72161}">
      <dgm:prSet phldrT="[Text]"/>
      <dgm:spPr/>
      <dgm:t>
        <a:bodyPr/>
        <a:lstStyle/>
        <a:p>
          <a:r>
            <a:rPr lang="es-419" dirty="0" err="1">
              <a:latin typeface="Abadi" panose="020B0604020104020204" pitchFamily="34" charset="0"/>
            </a:rPr>
            <a:t>Request</a:t>
          </a:r>
          <a:r>
            <a:rPr lang="es-419" dirty="0">
              <a:latin typeface="Abadi" panose="020B0604020104020204" pitchFamily="34" charset="0"/>
            </a:rPr>
            <a:t> API and </a:t>
          </a:r>
          <a:r>
            <a:rPr lang="es-419" dirty="0" err="1">
              <a:latin typeface="Abadi" panose="020B0604020104020204" pitchFamily="34" charset="0"/>
            </a:rPr>
            <a:t>parse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the</a:t>
          </a:r>
          <a:r>
            <a:rPr lang="es-419" dirty="0">
              <a:latin typeface="Abadi" panose="020B0604020104020204" pitchFamily="34" charset="0"/>
            </a:rPr>
            <a:t> SpaceX </a:t>
          </a:r>
          <a:r>
            <a:rPr lang="es-419" dirty="0" err="1">
              <a:latin typeface="Abadi" panose="020B0604020104020204" pitchFamily="34" charset="0"/>
            </a:rPr>
            <a:t>launch</a:t>
          </a:r>
          <a:r>
            <a:rPr lang="es-419" dirty="0">
              <a:latin typeface="Abadi" panose="020B0604020104020204" pitchFamily="34" charset="0"/>
            </a:rPr>
            <a:t> data</a:t>
          </a:r>
        </a:p>
      </dgm:t>
    </dgm:pt>
    <dgm:pt modelId="{4A4E39A7-A3CC-4DC4-8112-C2DD1954CE74}" type="parTrans" cxnId="{C1D9F70D-A3F9-4050-A5D4-F0E80F3B82A9}">
      <dgm:prSet/>
      <dgm:spPr/>
      <dgm:t>
        <a:bodyPr/>
        <a:lstStyle/>
        <a:p>
          <a:endParaRPr lang="es-419"/>
        </a:p>
      </dgm:t>
    </dgm:pt>
    <dgm:pt modelId="{97D0151C-3BCE-449E-B484-4886883C92DB}" type="sibTrans" cxnId="{C1D9F70D-A3F9-4050-A5D4-F0E80F3B82A9}">
      <dgm:prSet/>
      <dgm:spPr/>
      <dgm:t>
        <a:bodyPr/>
        <a:lstStyle/>
        <a:p>
          <a:endParaRPr lang="es-419"/>
        </a:p>
      </dgm:t>
    </dgm:pt>
    <dgm:pt modelId="{653384AC-0441-48B1-8141-52C1CFAFF840}">
      <dgm:prSet phldrT="[Text]"/>
      <dgm:spPr/>
      <dgm:t>
        <a:bodyPr/>
        <a:lstStyle/>
        <a:p>
          <a:r>
            <a:rPr lang="es-419" dirty="0" err="1">
              <a:latin typeface="Abadi" panose="020B0604020104020204" pitchFamily="34" charset="0"/>
            </a:rPr>
            <a:t>Filter</a:t>
          </a:r>
          <a:r>
            <a:rPr lang="es-419" dirty="0">
              <a:latin typeface="Abadi" panose="020B0604020104020204" pitchFamily="34" charset="0"/>
            </a:rPr>
            <a:t> data </a:t>
          </a:r>
          <a:r>
            <a:rPr lang="es-419" dirty="0" err="1">
              <a:latin typeface="Abadi" panose="020B0604020104020204" pitchFamily="34" charset="0"/>
            </a:rPr>
            <a:t>to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only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include</a:t>
          </a:r>
          <a:r>
            <a:rPr lang="es-419" dirty="0">
              <a:latin typeface="Abadi" panose="020B0604020104020204" pitchFamily="34" charset="0"/>
            </a:rPr>
            <a:t> Falcon 9 </a:t>
          </a:r>
          <a:r>
            <a:rPr lang="es-419" dirty="0" err="1">
              <a:latin typeface="Abadi" panose="020B0604020104020204" pitchFamily="34" charset="0"/>
            </a:rPr>
            <a:t>launches</a:t>
          </a:r>
          <a:endParaRPr lang="es-419" dirty="0">
            <a:latin typeface="Abadi" panose="020B0604020104020204" pitchFamily="34" charset="0"/>
          </a:endParaRPr>
        </a:p>
      </dgm:t>
    </dgm:pt>
    <dgm:pt modelId="{E6304BF5-A6FA-49B9-A749-7DC580060751}" type="parTrans" cxnId="{CAC0F9FC-7A62-4135-8FB9-68A61041CF26}">
      <dgm:prSet/>
      <dgm:spPr/>
      <dgm:t>
        <a:bodyPr/>
        <a:lstStyle/>
        <a:p>
          <a:endParaRPr lang="es-419"/>
        </a:p>
      </dgm:t>
    </dgm:pt>
    <dgm:pt modelId="{9154B5DB-9BC3-45A7-AEEA-A70F52482F55}" type="sibTrans" cxnId="{CAC0F9FC-7A62-4135-8FB9-68A61041CF26}">
      <dgm:prSet/>
      <dgm:spPr/>
      <dgm:t>
        <a:bodyPr/>
        <a:lstStyle/>
        <a:p>
          <a:endParaRPr lang="es-419"/>
        </a:p>
      </dgm:t>
    </dgm:pt>
    <dgm:pt modelId="{32FE9C70-CDA5-4151-AF4B-57E55CE58075}">
      <dgm:prSet phldrT="[Text]"/>
      <dgm:spPr/>
      <dgm:t>
        <a:bodyPr/>
        <a:lstStyle/>
        <a:p>
          <a:r>
            <a:rPr lang="es-419" dirty="0" err="1">
              <a:latin typeface="Abadi" panose="020B0604020104020204" pitchFamily="34" charset="0"/>
            </a:rPr>
            <a:t>Eliminate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NaN</a:t>
          </a:r>
          <a:r>
            <a:rPr lang="es-419" dirty="0">
              <a:latin typeface="Abadi" panose="020B0604020104020204" pitchFamily="34" charset="0"/>
            </a:rPr>
            <a:t> </a:t>
          </a:r>
          <a:r>
            <a:rPr lang="es-419" dirty="0" err="1">
              <a:latin typeface="Abadi" panose="020B0604020104020204" pitchFamily="34" charset="0"/>
            </a:rPr>
            <a:t>values</a:t>
          </a:r>
          <a:endParaRPr lang="es-419" dirty="0">
            <a:latin typeface="Abadi" panose="020B0604020104020204" pitchFamily="34" charset="0"/>
          </a:endParaRPr>
        </a:p>
      </dgm:t>
    </dgm:pt>
    <dgm:pt modelId="{CBD470BF-C771-4B23-98FC-B33AD8970EBE}" type="parTrans" cxnId="{C4DDE15F-F337-4692-8573-2CF1B3E248F8}">
      <dgm:prSet/>
      <dgm:spPr/>
      <dgm:t>
        <a:bodyPr/>
        <a:lstStyle/>
        <a:p>
          <a:endParaRPr lang="es-419"/>
        </a:p>
      </dgm:t>
    </dgm:pt>
    <dgm:pt modelId="{71EE5DBE-3521-40E2-8466-E03D5A3DBBF0}" type="sibTrans" cxnId="{C4DDE15F-F337-4692-8573-2CF1B3E248F8}">
      <dgm:prSet/>
      <dgm:spPr/>
      <dgm:t>
        <a:bodyPr/>
        <a:lstStyle/>
        <a:p>
          <a:endParaRPr lang="es-419"/>
        </a:p>
      </dgm:t>
    </dgm:pt>
    <dgm:pt modelId="{41ADD130-39D3-4C43-983B-756EE40FDAA9}" type="pres">
      <dgm:prSet presAssocID="{6310B214-3564-49D0-9BDF-DDD34DFDFE4D}" presName="Name0" presStyleCnt="0">
        <dgm:presLayoutVars>
          <dgm:chMax val="11"/>
          <dgm:chPref val="11"/>
          <dgm:dir/>
          <dgm:resizeHandles/>
        </dgm:presLayoutVars>
      </dgm:prSet>
      <dgm:spPr/>
    </dgm:pt>
    <dgm:pt modelId="{98EFB22E-8B52-44F0-8304-7BFD7A3764FE}" type="pres">
      <dgm:prSet presAssocID="{32FE9C70-CDA5-4151-AF4B-57E55CE58075}" presName="Accent3" presStyleCnt="0"/>
      <dgm:spPr/>
    </dgm:pt>
    <dgm:pt modelId="{2AD7D855-B67E-495D-A0D6-1F7E29FB8D8B}" type="pres">
      <dgm:prSet presAssocID="{32FE9C70-CDA5-4151-AF4B-57E55CE58075}" presName="Accent" presStyleLbl="node1" presStyleIdx="0" presStyleCnt="3"/>
      <dgm:spPr/>
    </dgm:pt>
    <dgm:pt modelId="{61600357-7072-4062-86B8-4BBCB073CEB5}" type="pres">
      <dgm:prSet presAssocID="{32FE9C70-CDA5-4151-AF4B-57E55CE58075}" presName="ParentBackground3" presStyleCnt="0"/>
      <dgm:spPr/>
    </dgm:pt>
    <dgm:pt modelId="{7F0BFEC3-C335-409E-A957-07EFF18FC401}" type="pres">
      <dgm:prSet presAssocID="{32FE9C70-CDA5-4151-AF4B-57E55CE58075}" presName="ParentBackground" presStyleLbl="fgAcc1" presStyleIdx="0" presStyleCnt="3"/>
      <dgm:spPr/>
    </dgm:pt>
    <dgm:pt modelId="{3788BE56-473E-4DA4-848D-0B5483184D93}" type="pres">
      <dgm:prSet presAssocID="{32FE9C70-CDA5-4151-AF4B-57E55CE58075}" presName="Parent3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5AB696B2-5EFC-4E41-97B3-8A9B410AD6E0}" type="pres">
      <dgm:prSet presAssocID="{653384AC-0441-48B1-8141-52C1CFAFF840}" presName="Accent2" presStyleCnt="0"/>
      <dgm:spPr/>
    </dgm:pt>
    <dgm:pt modelId="{EF1B90DE-1872-402C-A7BF-1F90CA863B28}" type="pres">
      <dgm:prSet presAssocID="{653384AC-0441-48B1-8141-52C1CFAFF840}" presName="Accent" presStyleLbl="node1" presStyleIdx="1" presStyleCnt="3"/>
      <dgm:spPr/>
    </dgm:pt>
    <dgm:pt modelId="{1EF947D5-0131-4DC1-A69F-540CB5D9CC43}" type="pres">
      <dgm:prSet presAssocID="{653384AC-0441-48B1-8141-52C1CFAFF840}" presName="ParentBackground2" presStyleCnt="0"/>
      <dgm:spPr/>
    </dgm:pt>
    <dgm:pt modelId="{653F2D2A-CA93-46CD-8FA7-A5D64E152261}" type="pres">
      <dgm:prSet presAssocID="{653384AC-0441-48B1-8141-52C1CFAFF840}" presName="ParentBackground" presStyleLbl="fgAcc1" presStyleIdx="1" presStyleCnt="3"/>
      <dgm:spPr/>
    </dgm:pt>
    <dgm:pt modelId="{3C6C8660-E6A2-466E-9355-7687BB3C3E4B}" type="pres">
      <dgm:prSet presAssocID="{653384AC-0441-48B1-8141-52C1CFAFF840}" presName="Parent2" presStyleLbl="revTx" presStyleIdx="0" presStyleCnt="0">
        <dgm:presLayoutVars>
          <dgm:chMax val="1"/>
          <dgm:chPref val="1"/>
          <dgm:bulletEnabled val="1"/>
        </dgm:presLayoutVars>
      </dgm:prSet>
      <dgm:spPr/>
    </dgm:pt>
    <dgm:pt modelId="{439FA379-33D6-4BBA-A129-4CA7FE16344A}" type="pres">
      <dgm:prSet presAssocID="{23DEEC70-C9AF-4888-8C0F-803A3CF72161}" presName="Accent1" presStyleCnt="0"/>
      <dgm:spPr/>
    </dgm:pt>
    <dgm:pt modelId="{3B4B5741-602B-4B46-B3F4-C7C465ED682F}" type="pres">
      <dgm:prSet presAssocID="{23DEEC70-C9AF-4888-8C0F-803A3CF72161}" presName="Accent" presStyleLbl="node1" presStyleIdx="2" presStyleCnt="3"/>
      <dgm:spPr/>
    </dgm:pt>
    <dgm:pt modelId="{8DBCFBE7-FAE6-46C8-889C-20EC4518761D}" type="pres">
      <dgm:prSet presAssocID="{23DEEC70-C9AF-4888-8C0F-803A3CF72161}" presName="ParentBackground1" presStyleCnt="0"/>
      <dgm:spPr/>
    </dgm:pt>
    <dgm:pt modelId="{46C12EC5-0CFD-4D0F-B338-8734A31D4D8F}" type="pres">
      <dgm:prSet presAssocID="{23DEEC70-C9AF-4888-8C0F-803A3CF72161}" presName="ParentBackground" presStyleLbl="fgAcc1" presStyleIdx="2" presStyleCnt="3"/>
      <dgm:spPr/>
    </dgm:pt>
    <dgm:pt modelId="{F2FE5D71-717D-4442-9CF5-8D78403E5D54}" type="pres">
      <dgm:prSet presAssocID="{23DEEC70-C9AF-4888-8C0F-803A3CF72161}" presName="Parent1" presStyleLbl="revTx" presStyleIdx="0" presStyleCnt="0">
        <dgm:presLayoutVars>
          <dgm:chMax val="1"/>
          <dgm:chPref val="1"/>
          <dgm:bulletEnabled val="1"/>
        </dgm:presLayoutVars>
      </dgm:prSet>
      <dgm:spPr/>
    </dgm:pt>
  </dgm:ptLst>
  <dgm:cxnLst>
    <dgm:cxn modelId="{C1D9F70D-A3F9-4050-A5D4-F0E80F3B82A9}" srcId="{6310B214-3564-49D0-9BDF-DDD34DFDFE4D}" destId="{23DEEC70-C9AF-4888-8C0F-803A3CF72161}" srcOrd="0" destOrd="0" parTransId="{4A4E39A7-A3CC-4DC4-8112-C2DD1954CE74}" sibTransId="{97D0151C-3BCE-449E-B484-4886883C92DB}"/>
    <dgm:cxn modelId="{57FE022C-7EC5-457F-8A3F-E1B2802794C8}" type="presOf" srcId="{23DEEC70-C9AF-4888-8C0F-803A3CF72161}" destId="{F2FE5D71-717D-4442-9CF5-8D78403E5D54}" srcOrd="1" destOrd="0" presId="urn:microsoft.com/office/officeart/2011/layout/CircleProcess"/>
    <dgm:cxn modelId="{C4DDE15F-F337-4692-8573-2CF1B3E248F8}" srcId="{6310B214-3564-49D0-9BDF-DDD34DFDFE4D}" destId="{32FE9C70-CDA5-4151-AF4B-57E55CE58075}" srcOrd="2" destOrd="0" parTransId="{CBD470BF-C771-4B23-98FC-B33AD8970EBE}" sibTransId="{71EE5DBE-3521-40E2-8466-E03D5A3DBBF0}"/>
    <dgm:cxn modelId="{757DD258-3C46-4D43-8A22-9C9F2A13FB9E}" type="presOf" srcId="{32FE9C70-CDA5-4151-AF4B-57E55CE58075}" destId="{7F0BFEC3-C335-409E-A957-07EFF18FC401}" srcOrd="0" destOrd="0" presId="urn:microsoft.com/office/officeart/2011/layout/CircleProcess"/>
    <dgm:cxn modelId="{C8166759-9C2F-4571-9E41-449DBB26A362}" type="presOf" srcId="{653384AC-0441-48B1-8141-52C1CFAFF840}" destId="{653F2D2A-CA93-46CD-8FA7-A5D64E152261}" srcOrd="0" destOrd="0" presId="urn:microsoft.com/office/officeart/2011/layout/CircleProcess"/>
    <dgm:cxn modelId="{89733F87-D9EC-48B8-A6E1-85D09FC810A6}" type="presOf" srcId="{6310B214-3564-49D0-9BDF-DDD34DFDFE4D}" destId="{41ADD130-39D3-4C43-983B-756EE40FDAA9}" srcOrd="0" destOrd="0" presId="urn:microsoft.com/office/officeart/2011/layout/CircleProcess"/>
    <dgm:cxn modelId="{DA4C7C8F-4C1C-44FB-A265-33E1E5BCF33F}" type="presOf" srcId="{23DEEC70-C9AF-4888-8C0F-803A3CF72161}" destId="{46C12EC5-0CFD-4D0F-B338-8734A31D4D8F}" srcOrd="0" destOrd="0" presId="urn:microsoft.com/office/officeart/2011/layout/CircleProcess"/>
    <dgm:cxn modelId="{89917698-F417-4805-BF73-419150A9E7AE}" type="presOf" srcId="{653384AC-0441-48B1-8141-52C1CFAFF840}" destId="{3C6C8660-E6A2-466E-9355-7687BB3C3E4B}" srcOrd="1" destOrd="0" presId="urn:microsoft.com/office/officeart/2011/layout/CircleProcess"/>
    <dgm:cxn modelId="{3135B9F4-CEFE-40E9-8F63-D35B8D5884D9}" type="presOf" srcId="{32FE9C70-CDA5-4151-AF4B-57E55CE58075}" destId="{3788BE56-473E-4DA4-848D-0B5483184D93}" srcOrd="1" destOrd="0" presId="urn:microsoft.com/office/officeart/2011/layout/CircleProcess"/>
    <dgm:cxn modelId="{CAC0F9FC-7A62-4135-8FB9-68A61041CF26}" srcId="{6310B214-3564-49D0-9BDF-DDD34DFDFE4D}" destId="{653384AC-0441-48B1-8141-52C1CFAFF840}" srcOrd="1" destOrd="0" parTransId="{E6304BF5-A6FA-49B9-A749-7DC580060751}" sibTransId="{9154B5DB-9BC3-45A7-AEEA-A70F52482F55}"/>
    <dgm:cxn modelId="{4077208F-E196-4A16-8E4B-B61867F2676B}" type="presParOf" srcId="{41ADD130-39D3-4C43-983B-756EE40FDAA9}" destId="{98EFB22E-8B52-44F0-8304-7BFD7A3764FE}" srcOrd="0" destOrd="0" presId="urn:microsoft.com/office/officeart/2011/layout/CircleProcess"/>
    <dgm:cxn modelId="{99CB69A4-C085-4385-B6D6-EB8691DF48CA}" type="presParOf" srcId="{98EFB22E-8B52-44F0-8304-7BFD7A3764FE}" destId="{2AD7D855-B67E-495D-A0D6-1F7E29FB8D8B}" srcOrd="0" destOrd="0" presId="urn:microsoft.com/office/officeart/2011/layout/CircleProcess"/>
    <dgm:cxn modelId="{C26BB045-9E60-42CC-870A-369B4F6B4042}" type="presParOf" srcId="{41ADD130-39D3-4C43-983B-756EE40FDAA9}" destId="{61600357-7072-4062-86B8-4BBCB073CEB5}" srcOrd="1" destOrd="0" presId="urn:microsoft.com/office/officeart/2011/layout/CircleProcess"/>
    <dgm:cxn modelId="{D4530CBD-237E-451F-9B4A-C8EA7BFCE3C8}" type="presParOf" srcId="{61600357-7072-4062-86B8-4BBCB073CEB5}" destId="{7F0BFEC3-C335-409E-A957-07EFF18FC401}" srcOrd="0" destOrd="0" presId="urn:microsoft.com/office/officeart/2011/layout/CircleProcess"/>
    <dgm:cxn modelId="{9D7F65B8-62DB-42BA-9528-0FA9DB0E6017}" type="presParOf" srcId="{41ADD130-39D3-4C43-983B-756EE40FDAA9}" destId="{3788BE56-473E-4DA4-848D-0B5483184D93}" srcOrd="2" destOrd="0" presId="urn:microsoft.com/office/officeart/2011/layout/CircleProcess"/>
    <dgm:cxn modelId="{8FDBB3D0-EA22-4220-8B83-317EE1646D24}" type="presParOf" srcId="{41ADD130-39D3-4C43-983B-756EE40FDAA9}" destId="{5AB696B2-5EFC-4E41-97B3-8A9B410AD6E0}" srcOrd="3" destOrd="0" presId="urn:microsoft.com/office/officeart/2011/layout/CircleProcess"/>
    <dgm:cxn modelId="{8E9A557A-1F53-404F-8293-1A03E41E538D}" type="presParOf" srcId="{5AB696B2-5EFC-4E41-97B3-8A9B410AD6E0}" destId="{EF1B90DE-1872-402C-A7BF-1F90CA863B28}" srcOrd="0" destOrd="0" presId="urn:microsoft.com/office/officeart/2011/layout/CircleProcess"/>
    <dgm:cxn modelId="{EF7FEDEB-9158-4630-A594-99EA3D56A725}" type="presParOf" srcId="{41ADD130-39D3-4C43-983B-756EE40FDAA9}" destId="{1EF947D5-0131-4DC1-A69F-540CB5D9CC43}" srcOrd="4" destOrd="0" presId="urn:microsoft.com/office/officeart/2011/layout/CircleProcess"/>
    <dgm:cxn modelId="{D63210A1-9FA9-4E3C-8D1A-BEEE99915434}" type="presParOf" srcId="{1EF947D5-0131-4DC1-A69F-540CB5D9CC43}" destId="{653F2D2A-CA93-46CD-8FA7-A5D64E152261}" srcOrd="0" destOrd="0" presId="urn:microsoft.com/office/officeart/2011/layout/CircleProcess"/>
    <dgm:cxn modelId="{F93587B4-5A6F-4C59-BAC7-08D0369C1663}" type="presParOf" srcId="{41ADD130-39D3-4C43-983B-756EE40FDAA9}" destId="{3C6C8660-E6A2-466E-9355-7687BB3C3E4B}" srcOrd="5" destOrd="0" presId="urn:microsoft.com/office/officeart/2011/layout/CircleProcess"/>
    <dgm:cxn modelId="{C97B494D-D6F0-4AFC-A45C-1F135A4DFF7E}" type="presParOf" srcId="{41ADD130-39D3-4C43-983B-756EE40FDAA9}" destId="{439FA379-33D6-4BBA-A129-4CA7FE16344A}" srcOrd="6" destOrd="0" presId="urn:microsoft.com/office/officeart/2011/layout/CircleProcess"/>
    <dgm:cxn modelId="{128BF493-C853-4DF7-99D5-2E1B04D0AC1A}" type="presParOf" srcId="{439FA379-33D6-4BBA-A129-4CA7FE16344A}" destId="{3B4B5741-602B-4B46-B3F4-C7C465ED682F}" srcOrd="0" destOrd="0" presId="urn:microsoft.com/office/officeart/2011/layout/CircleProcess"/>
    <dgm:cxn modelId="{DDF51E13-E53F-4391-8C35-2E5BC8140993}" type="presParOf" srcId="{41ADD130-39D3-4C43-983B-756EE40FDAA9}" destId="{8DBCFBE7-FAE6-46C8-889C-20EC4518761D}" srcOrd="7" destOrd="0" presId="urn:microsoft.com/office/officeart/2011/layout/CircleProcess"/>
    <dgm:cxn modelId="{DEE4874E-136E-4F9A-A2FD-0F8562311935}" type="presParOf" srcId="{8DBCFBE7-FAE6-46C8-889C-20EC4518761D}" destId="{46C12EC5-0CFD-4D0F-B338-8734A31D4D8F}" srcOrd="0" destOrd="0" presId="urn:microsoft.com/office/officeart/2011/layout/CircleProcess"/>
    <dgm:cxn modelId="{5FEF9233-7C17-4691-8A06-AA419B49A6FA}" type="presParOf" srcId="{41ADD130-39D3-4C43-983B-756EE40FDAA9}" destId="{F2FE5D71-717D-4442-9CF5-8D78403E5D54}" srcOrd="8" destOrd="0" presId="urn:microsoft.com/office/officeart/2011/layout/CircleProcess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D7D855-B67E-495D-A0D6-1F7E29FB8D8B}">
      <dsp:nvSpPr>
        <dsp:cNvPr id="0" name=""/>
        <dsp:cNvSpPr/>
      </dsp:nvSpPr>
      <dsp:spPr>
        <a:xfrm>
          <a:off x="6107649" y="736960"/>
          <a:ext cx="1952190" cy="195255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0BFEC3-C335-409E-A957-07EFF18FC401}">
      <dsp:nvSpPr>
        <dsp:cNvPr id="0" name=""/>
        <dsp:cNvSpPr/>
      </dsp:nvSpPr>
      <dsp:spPr>
        <a:xfrm>
          <a:off x="6172468" y="802057"/>
          <a:ext cx="1822552" cy="182235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900" kern="1200" dirty="0" err="1">
              <a:latin typeface="Abadi" panose="020B0604020104020204" pitchFamily="34" charset="0"/>
            </a:rPr>
            <a:t>Eliminate</a:t>
          </a:r>
          <a:r>
            <a:rPr lang="es-419" sz="1900" kern="1200" dirty="0">
              <a:latin typeface="Abadi" panose="020B0604020104020204" pitchFamily="34" charset="0"/>
            </a:rPr>
            <a:t> </a:t>
          </a:r>
          <a:r>
            <a:rPr lang="es-419" sz="1900" kern="1200" dirty="0" err="1">
              <a:latin typeface="Abadi" panose="020B0604020104020204" pitchFamily="34" charset="0"/>
            </a:rPr>
            <a:t>NaN</a:t>
          </a:r>
          <a:r>
            <a:rPr lang="es-419" sz="1900" kern="1200" dirty="0">
              <a:latin typeface="Abadi" panose="020B0604020104020204" pitchFamily="34" charset="0"/>
            </a:rPr>
            <a:t> </a:t>
          </a:r>
          <a:r>
            <a:rPr lang="es-419" sz="1900" kern="1200" dirty="0" err="1">
              <a:latin typeface="Abadi" panose="020B0604020104020204" pitchFamily="34" charset="0"/>
            </a:rPr>
            <a:t>values</a:t>
          </a:r>
          <a:endParaRPr lang="es-419" sz="1900" kern="1200" dirty="0">
            <a:latin typeface="Abadi" panose="020B0604020104020204" pitchFamily="34" charset="0"/>
          </a:endParaRPr>
        </a:p>
      </dsp:txBody>
      <dsp:txXfrm>
        <a:off x="6433014" y="1062442"/>
        <a:ext cx="1301460" cy="1301586"/>
      </dsp:txXfrm>
    </dsp:sp>
    <dsp:sp modelId="{EF1B90DE-1872-402C-A7BF-1F90CA863B28}">
      <dsp:nvSpPr>
        <dsp:cNvPr id="0" name=""/>
        <dsp:cNvSpPr/>
      </dsp:nvSpPr>
      <dsp:spPr>
        <a:xfrm rot="2700000">
          <a:off x="4092356" y="739320"/>
          <a:ext cx="1947488" cy="1947488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3F2D2A-CA93-46CD-8FA7-A5D64E152261}">
      <dsp:nvSpPr>
        <dsp:cNvPr id="0" name=""/>
        <dsp:cNvSpPr/>
      </dsp:nvSpPr>
      <dsp:spPr>
        <a:xfrm>
          <a:off x="4154824" y="802057"/>
          <a:ext cx="1822552" cy="182235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900" kern="1200" dirty="0" err="1">
              <a:latin typeface="Abadi" panose="020B0604020104020204" pitchFamily="34" charset="0"/>
            </a:rPr>
            <a:t>Filter</a:t>
          </a:r>
          <a:r>
            <a:rPr lang="es-419" sz="1900" kern="1200" dirty="0">
              <a:latin typeface="Abadi" panose="020B0604020104020204" pitchFamily="34" charset="0"/>
            </a:rPr>
            <a:t> data </a:t>
          </a:r>
          <a:r>
            <a:rPr lang="es-419" sz="1900" kern="1200" dirty="0" err="1">
              <a:latin typeface="Abadi" panose="020B0604020104020204" pitchFamily="34" charset="0"/>
            </a:rPr>
            <a:t>to</a:t>
          </a:r>
          <a:r>
            <a:rPr lang="es-419" sz="1900" kern="1200" dirty="0">
              <a:latin typeface="Abadi" panose="020B0604020104020204" pitchFamily="34" charset="0"/>
            </a:rPr>
            <a:t> </a:t>
          </a:r>
          <a:r>
            <a:rPr lang="es-419" sz="1900" kern="1200" dirty="0" err="1">
              <a:latin typeface="Abadi" panose="020B0604020104020204" pitchFamily="34" charset="0"/>
            </a:rPr>
            <a:t>only</a:t>
          </a:r>
          <a:r>
            <a:rPr lang="es-419" sz="1900" kern="1200" dirty="0">
              <a:latin typeface="Abadi" panose="020B0604020104020204" pitchFamily="34" charset="0"/>
            </a:rPr>
            <a:t> </a:t>
          </a:r>
          <a:r>
            <a:rPr lang="es-419" sz="1900" kern="1200" dirty="0" err="1">
              <a:latin typeface="Abadi" panose="020B0604020104020204" pitchFamily="34" charset="0"/>
            </a:rPr>
            <a:t>include</a:t>
          </a:r>
          <a:r>
            <a:rPr lang="es-419" sz="1900" kern="1200" dirty="0">
              <a:latin typeface="Abadi" panose="020B0604020104020204" pitchFamily="34" charset="0"/>
            </a:rPr>
            <a:t> Falcon 9 </a:t>
          </a:r>
          <a:r>
            <a:rPr lang="es-419" sz="1900" kern="1200" dirty="0" err="1">
              <a:latin typeface="Abadi" panose="020B0604020104020204" pitchFamily="34" charset="0"/>
            </a:rPr>
            <a:t>launches</a:t>
          </a:r>
          <a:endParaRPr lang="es-419" sz="1900" kern="1200" dirty="0">
            <a:latin typeface="Abadi" panose="020B0604020104020204" pitchFamily="34" charset="0"/>
          </a:endParaRPr>
        </a:p>
      </dsp:txBody>
      <dsp:txXfrm>
        <a:off x="4415370" y="1062442"/>
        <a:ext cx="1301460" cy="1301586"/>
      </dsp:txXfrm>
    </dsp:sp>
    <dsp:sp modelId="{3B4B5741-602B-4B46-B3F4-C7C465ED682F}">
      <dsp:nvSpPr>
        <dsp:cNvPr id="0" name=""/>
        <dsp:cNvSpPr/>
      </dsp:nvSpPr>
      <dsp:spPr>
        <a:xfrm rot="2700000">
          <a:off x="2074711" y="739320"/>
          <a:ext cx="1947488" cy="1947488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C12EC5-0CFD-4D0F-B338-8734A31D4D8F}">
      <dsp:nvSpPr>
        <dsp:cNvPr id="0" name=""/>
        <dsp:cNvSpPr/>
      </dsp:nvSpPr>
      <dsp:spPr>
        <a:xfrm>
          <a:off x="2137179" y="802057"/>
          <a:ext cx="1822552" cy="1822358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900" kern="1200" dirty="0" err="1">
              <a:latin typeface="Abadi" panose="020B0604020104020204" pitchFamily="34" charset="0"/>
            </a:rPr>
            <a:t>Request</a:t>
          </a:r>
          <a:r>
            <a:rPr lang="es-419" sz="1900" kern="1200" dirty="0">
              <a:latin typeface="Abadi" panose="020B0604020104020204" pitchFamily="34" charset="0"/>
            </a:rPr>
            <a:t> API and </a:t>
          </a:r>
          <a:r>
            <a:rPr lang="es-419" sz="1900" kern="1200" dirty="0" err="1">
              <a:latin typeface="Abadi" panose="020B0604020104020204" pitchFamily="34" charset="0"/>
            </a:rPr>
            <a:t>parse</a:t>
          </a:r>
          <a:r>
            <a:rPr lang="es-419" sz="1900" kern="1200" dirty="0">
              <a:latin typeface="Abadi" panose="020B0604020104020204" pitchFamily="34" charset="0"/>
            </a:rPr>
            <a:t> </a:t>
          </a:r>
          <a:r>
            <a:rPr lang="es-419" sz="1900" kern="1200" dirty="0" err="1">
              <a:latin typeface="Abadi" panose="020B0604020104020204" pitchFamily="34" charset="0"/>
            </a:rPr>
            <a:t>the</a:t>
          </a:r>
          <a:r>
            <a:rPr lang="es-419" sz="1900" kern="1200" dirty="0">
              <a:latin typeface="Abadi" panose="020B0604020104020204" pitchFamily="34" charset="0"/>
            </a:rPr>
            <a:t> SpaceX </a:t>
          </a:r>
          <a:r>
            <a:rPr lang="es-419" sz="1900" kern="1200" dirty="0" err="1">
              <a:latin typeface="Abadi" panose="020B0604020104020204" pitchFamily="34" charset="0"/>
            </a:rPr>
            <a:t>launch</a:t>
          </a:r>
          <a:r>
            <a:rPr lang="es-419" sz="1900" kern="1200" dirty="0">
              <a:latin typeface="Abadi" panose="020B0604020104020204" pitchFamily="34" charset="0"/>
            </a:rPr>
            <a:t> data</a:t>
          </a:r>
        </a:p>
      </dsp:txBody>
      <dsp:txXfrm>
        <a:off x="2397725" y="1062442"/>
        <a:ext cx="1301460" cy="130158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D7D855-B67E-495D-A0D6-1F7E29FB8D8B}">
      <dsp:nvSpPr>
        <dsp:cNvPr id="0" name=""/>
        <dsp:cNvSpPr/>
      </dsp:nvSpPr>
      <dsp:spPr>
        <a:xfrm>
          <a:off x="3839431" y="966450"/>
          <a:ext cx="1674827" cy="1675137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F0BFEC3-C335-409E-A957-07EFF18FC401}">
      <dsp:nvSpPr>
        <dsp:cNvPr id="0" name=""/>
        <dsp:cNvSpPr/>
      </dsp:nvSpPr>
      <dsp:spPr>
        <a:xfrm>
          <a:off x="3895040" y="1022298"/>
          <a:ext cx="1563608" cy="156344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600" kern="1200" dirty="0" err="1">
              <a:latin typeface="Abadi" panose="020B0604020104020204" pitchFamily="34" charset="0"/>
            </a:rPr>
            <a:t>Eliminate</a:t>
          </a:r>
          <a:r>
            <a:rPr lang="es-419" sz="1600" kern="1200" dirty="0">
              <a:latin typeface="Abadi" panose="020B0604020104020204" pitchFamily="34" charset="0"/>
            </a:rPr>
            <a:t> </a:t>
          </a:r>
          <a:r>
            <a:rPr lang="es-419" sz="1600" kern="1200" dirty="0" err="1">
              <a:latin typeface="Abadi" panose="020B0604020104020204" pitchFamily="34" charset="0"/>
            </a:rPr>
            <a:t>NaN</a:t>
          </a:r>
          <a:r>
            <a:rPr lang="es-419" sz="1600" kern="1200" dirty="0">
              <a:latin typeface="Abadi" panose="020B0604020104020204" pitchFamily="34" charset="0"/>
            </a:rPr>
            <a:t> </a:t>
          </a:r>
          <a:r>
            <a:rPr lang="es-419" sz="1600" kern="1200" dirty="0" err="1">
              <a:latin typeface="Abadi" panose="020B0604020104020204" pitchFamily="34" charset="0"/>
            </a:rPr>
            <a:t>values</a:t>
          </a:r>
          <a:endParaRPr lang="es-419" sz="1600" kern="1200" dirty="0">
            <a:latin typeface="Abadi" panose="020B0604020104020204" pitchFamily="34" charset="0"/>
          </a:endParaRPr>
        </a:p>
      </dsp:txBody>
      <dsp:txXfrm>
        <a:off x="4118569" y="1245689"/>
        <a:ext cx="1116551" cy="1116660"/>
      </dsp:txXfrm>
    </dsp:sp>
    <dsp:sp modelId="{EF1B90DE-1872-402C-A7BF-1F90CA863B28}">
      <dsp:nvSpPr>
        <dsp:cNvPr id="0" name=""/>
        <dsp:cNvSpPr/>
      </dsp:nvSpPr>
      <dsp:spPr>
        <a:xfrm rot="2700000">
          <a:off x="2110466" y="968475"/>
          <a:ext cx="1670793" cy="1670793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3F2D2A-CA93-46CD-8FA7-A5D64E152261}">
      <dsp:nvSpPr>
        <dsp:cNvPr id="0" name=""/>
        <dsp:cNvSpPr/>
      </dsp:nvSpPr>
      <dsp:spPr>
        <a:xfrm>
          <a:off x="2164058" y="1022298"/>
          <a:ext cx="1563608" cy="156344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600" kern="1200" dirty="0" err="1">
              <a:latin typeface="Abadi" panose="020B0604020104020204" pitchFamily="34" charset="0"/>
            </a:rPr>
            <a:t>Filter</a:t>
          </a:r>
          <a:r>
            <a:rPr lang="es-419" sz="1600" kern="1200" dirty="0">
              <a:latin typeface="Abadi" panose="020B0604020104020204" pitchFamily="34" charset="0"/>
            </a:rPr>
            <a:t> data </a:t>
          </a:r>
          <a:r>
            <a:rPr lang="es-419" sz="1600" kern="1200" dirty="0" err="1">
              <a:latin typeface="Abadi" panose="020B0604020104020204" pitchFamily="34" charset="0"/>
            </a:rPr>
            <a:t>to</a:t>
          </a:r>
          <a:r>
            <a:rPr lang="es-419" sz="1600" kern="1200" dirty="0">
              <a:latin typeface="Abadi" panose="020B0604020104020204" pitchFamily="34" charset="0"/>
            </a:rPr>
            <a:t> </a:t>
          </a:r>
          <a:r>
            <a:rPr lang="es-419" sz="1600" kern="1200" dirty="0" err="1">
              <a:latin typeface="Abadi" panose="020B0604020104020204" pitchFamily="34" charset="0"/>
            </a:rPr>
            <a:t>only</a:t>
          </a:r>
          <a:r>
            <a:rPr lang="es-419" sz="1600" kern="1200" dirty="0">
              <a:latin typeface="Abadi" panose="020B0604020104020204" pitchFamily="34" charset="0"/>
            </a:rPr>
            <a:t> </a:t>
          </a:r>
          <a:r>
            <a:rPr lang="es-419" sz="1600" kern="1200" dirty="0" err="1">
              <a:latin typeface="Abadi" panose="020B0604020104020204" pitchFamily="34" charset="0"/>
            </a:rPr>
            <a:t>include</a:t>
          </a:r>
          <a:r>
            <a:rPr lang="es-419" sz="1600" kern="1200" dirty="0">
              <a:latin typeface="Abadi" panose="020B0604020104020204" pitchFamily="34" charset="0"/>
            </a:rPr>
            <a:t> Falcon 9 </a:t>
          </a:r>
          <a:r>
            <a:rPr lang="es-419" sz="1600" kern="1200" dirty="0" err="1">
              <a:latin typeface="Abadi" panose="020B0604020104020204" pitchFamily="34" charset="0"/>
            </a:rPr>
            <a:t>launches</a:t>
          </a:r>
          <a:endParaRPr lang="es-419" sz="1600" kern="1200" dirty="0">
            <a:latin typeface="Abadi" panose="020B0604020104020204" pitchFamily="34" charset="0"/>
          </a:endParaRPr>
        </a:p>
      </dsp:txBody>
      <dsp:txXfrm>
        <a:off x="2387586" y="1245689"/>
        <a:ext cx="1116551" cy="1116660"/>
      </dsp:txXfrm>
    </dsp:sp>
    <dsp:sp modelId="{3B4B5741-602B-4B46-B3F4-C7C465ED682F}">
      <dsp:nvSpPr>
        <dsp:cNvPr id="0" name=""/>
        <dsp:cNvSpPr/>
      </dsp:nvSpPr>
      <dsp:spPr>
        <a:xfrm rot="2700000">
          <a:off x="379483" y="968475"/>
          <a:ext cx="1670793" cy="1670793"/>
        </a:xfrm>
        <a:prstGeom prst="teardrop">
          <a:avLst>
            <a:gd name="adj" fmla="val 1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C12EC5-0CFD-4D0F-B338-8734A31D4D8F}">
      <dsp:nvSpPr>
        <dsp:cNvPr id="0" name=""/>
        <dsp:cNvSpPr/>
      </dsp:nvSpPr>
      <dsp:spPr>
        <a:xfrm>
          <a:off x="433076" y="1022298"/>
          <a:ext cx="1563608" cy="1563442"/>
        </a:xfrm>
        <a:prstGeom prst="ellips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20320" rIns="20320" bIns="2032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600" kern="1200" dirty="0" err="1">
              <a:latin typeface="Abadi" panose="020B0604020104020204" pitchFamily="34" charset="0"/>
            </a:rPr>
            <a:t>Request</a:t>
          </a:r>
          <a:r>
            <a:rPr lang="es-419" sz="1600" kern="1200" dirty="0">
              <a:latin typeface="Abadi" panose="020B0604020104020204" pitchFamily="34" charset="0"/>
            </a:rPr>
            <a:t> API and </a:t>
          </a:r>
          <a:r>
            <a:rPr lang="es-419" sz="1600" kern="1200" dirty="0" err="1">
              <a:latin typeface="Abadi" panose="020B0604020104020204" pitchFamily="34" charset="0"/>
            </a:rPr>
            <a:t>parse</a:t>
          </a:r>
          <a:r>
            <a:rPr lang="es-419" sz="1600" kern="1200" dirty="0">
              <a:latin typeface="Abadi" panose="020B0604020104020204" pitchFamily="34" charset="0"/>
            </a:rPr>
            <a:t> </a:t>
          </a:r>
          <a:r>
            <a:rPr lang="es-419" sz="1600" kern="1200" dirty="0" err="1">
              <a:latin typeface="Abadi" panose="020B0604020104020204" pitchFamily="34" charset="0"/>
            </a:rPr>
            <a:t>the</a:t>
          </a:r>
          <a:r>
            <a:rPr lang="es-419" sz="1600" kern="1200" dirty="0">
              <a:latin typeface="Abadi" panose="020B0604020104020204" pitchFamily="34" charset="0"/>
            </a:rPr>
            <a:t> SpaceX </a:t>
          </a:r>
          <a:r>
            <a:rPr lang="es-419" sz="1600" kern="1200" dirty="0" err="1">
              <a:latin typeface="Abadi" panose="020B0604020104020204" pitchFamily="34" charset="0"/>
            </a:rPr>
            <a:t>launch</a:t>
          </a:r>
          <a:r>
            <a:rPr lang="es-419" sz="1600" kern="1200" dirty="0">
              <a:latin typeface="Abadi" panose="020B0604020104020204" pitchFamily="34" charset="0"/>
            </a:rPr>
            <a:t> data</a:t>
          </a:r>
        </a:p>
      </dsp:txBody>
      <dsp:txXfrm>
        <a:off x="656604" y="1245689"/>
        <a:ext cx="1116551" cy="11166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CircleProcess">
  <dgm:title val="Circle Process"/>
  <dgm:desc val="Use to show sequential steps in a process. Limited to eleven Level 1 shapes with an unlimited number of Level 2 shapes. Works best with small amounts of text. Unused text does not appear, but remains available if you switch layouts."/>
  <dgm:catLst>
    <dgm:cat type="process" pri="8500"/>
    <dgm:cat type="officeonline" pri="85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</dgm:ptLst>
      <dgm:cxnLst>
        <dgm:cxn modelId="40" srcId="0" destId="10" srcOrd="0" destOrd="0"/>
        <dgm:cxn modelId="50" srcId="0" destId="20" srcOrd="1" destOrd="0"/>
        <dgm:cxn modelId="60" srcId="0" destId="30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 val="11"/>
      <dgm:chPref val="11"/>
      <dgm:dir/>
      <dgm:resizeHandles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5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l" for="ch" forName="Parent2" refType="w" fact="0.6249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l" for="ch" forName="Parent1" refType="w" fact="0.1597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l" for="ch" forName="Accent2" refType="w" fact="0.5498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l" for="ch" forName="ParentBackground2" refType="w" fact="0.5648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l" for="ch" forName="Child2" refType="w" fact="0.5648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l" for="ch" forName="Accent1" refType="w" fact="-0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l" for="ch" forName="ParentBackground1" refType="w" fact="0.0997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l" for="ch" forName="Child1" refType="w" fact="0.0997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6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Parent3" refType="w" fact="0.744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l" for="ch" forName="Parent2" refType="w" fact="0.426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l" for="ch" forName="Parent1" refType="w" fact="0.109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l" for="ch" forName="Accent3" refType="w" fact="0.6928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l" for="ch" forName="ParentBackground3" refType="w" fact="0.703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l" for="ch" forName="Child3" refType="w" fact="0.703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l" for="ch" forName="Accent2" refType="w" fact="0.3122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l" for="ch" forName="ParentBackground2" refType="w" fact="0.385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l" for="ch" forName="Child2" refType="w" fact="0.385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l" for="ch" forName="Accent1" refType="w" fact="-0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l" for="ch" forName="ParentBackground1" refType="w" fact="0.068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l" for="ch" forName="Child1" refType="w" fact="0.068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7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Parent4" refType="w" fact="0.8057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l" for="ch" forName="Parent3" refType="w" fact="0.5647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l" for="ch" forName="Parent2" refType="w" fact="0.3237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l" for="ch" forName="Parent1" refType="w" fact="0.0827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l" for="ch" forName="Accent4" refType="w" fact="0.7668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l" for="ch" forName="ParentBackground4" refType="w" fact="0.7746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l" for="ch" forName="Child4" refType="w" fact="0.7746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l" for="ch" forName="Accent3" refType="w" fact="0.476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l" for="ch" forName="ParentBackground3" refType="w" fact="0.5336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l" for="ch" forName="Child3" refType="w" fact="0.5336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l" for="ch" forName="Accent2" refType="w" fact="0.236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l" for="ch" forName="ParentBackground2" refType="w" fact="0.2926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l" for="ch" forName="Child2" refType="w" fact="0.2926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l" for="ch" forName="Accent1" refType="w" fact="-0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l" for="ch" forName="ParentBackground1" refType="w" fact="0.0516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l" for="ch" forName="Child1" refType="w" fact="0.0516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8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Parent5" refType="w" fact="0.8434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l" for="ch" forName="Parent4" refType="w" fact="0.6492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l" for="ch" forName="Parent3" refType="w" fact="0.45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l" for="ch" forName="Parent2" refType="w" fact="0.2609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l" for="ch" forName="Parent1" refType="w" fact="0.0667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l" for="ch" forName="Accent5" refType="w" fact="0.8121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l" for="ch" forName="ParentBackground5" refType="w" fact="0.8183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l" for="ch" forName="Child5" refType="w" fact="0.8183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l" for="ch" forName="Accent4" refType="w" fact="0.5789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l" for="ch" forName="ParentBackground4" refType="w" fact="0.6242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l" for="ch" forName="Child4" refType="w" fact="0.6242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l" for="ch" forName="Accent3" refType="w" fact="0.3848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l" for="ch" forName="ParentBackground3" refType="w" fact="0.43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l" for="ch" forName="Child3" refType="w" fact="0.43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l" for="ch" forName="Accent2" refType="w" fact="0.1906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l" for="ch" forName="ParentBackground2" refType="w" fact="0.2358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l" for="ch" forName="Child2" refType="w" fact="0.2358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l" for="ch" forName="Accent1" refType="w" fact="-0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l" for="ch" forName="ParentBackground1" refType="w" fact="0.0416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l" for="ch" forName="Child1" refType="w" fact="0.0416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9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l" for="ch" forName="Parent6" refType="w" fact="0.8689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l" for="ch" forName="Parent5" refType="w" fact="0.7063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l" for="ch" forName="Parent4" refType="w" fact="0.5437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l" for="ch" forName="Parent3" refType="w" fact="0.381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l" for="ch" forName="Parent2" refType="w" fact="0.2184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l" for="ch" forName="Parent1" refType="w" fact="0.0558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l" for="ch" forName="Accent6" refType="w" fact="0.8426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l" for="ch" forName="ParentBackground6" refType="w" fact="0.8479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l" for="ch" forName="Child6" refType="w" fact="0.8479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l" for="ch" forName="Accent5" refType="w" fact="0.6474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l" for="ch" forName="ParentBackground5" refType="w" fact="0.6853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l" for="ch" forName="Child5" refType="w" fact="0.6853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l" for="ch" forName="Accent4" refType="w" fact="0.4848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l" for="ch" forName="ParentBackground4" refType="w" fact="0.5227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l" for="ch" forName="Child4" refType="w" fact="0.5227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l" for="ch" forName="Accent3" refType="w" fact="0.3222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l" for="ch" forName="ParentBackground3" refType="w" fact="0.3601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l" for="ch" forName="Child3" refType="w" fact="0.3601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l" for="ch" forName="Accent2" refType="w" fact="0.1596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l" for="ch" forName="ParentBackground2" refType="w" fact="0.197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l" for="ch" forName="Child2" refType="w" fact="0.197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l" for="ch" forName="Accent1" refType="w" fact="-0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l" for="ch" forName="ParentBackground1" refType="w" fact="0.0348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l" for="ch" forName="Child1" refType="w" fact="0.0348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10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l" for="ch" forName="Parent7" refType="w" fact="0.8872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l" for="ch" forName="Parent6" refType="w" fact="0.7473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l" for="ch" forName="Parent5" refType="w" fact="0.607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l" for="ch" forName="Parent4" refType="w" fact="0.4676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l" for="ch" forName="Parent3" refType="w" fact="0.3277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l" for="ch" forName="Parent2" refType="w" fact="0.1879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l" for="ch" forName="Parent1" refType="w" fact="0.048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l" for="ch" forName="Accent7" refType="w" fact="0.8646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l" for="ch" forName="ParentBackground7" refType="w" fact="0.8692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l" for="ch" forName="Child7" refType="w" fact="0.8692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l" for="ch" forName="Accent6" refType="w" fact="0.6967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l" for="ch" forName="ParentBackground6" refType="w" fact="0.7293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l" for="ch" forName="Child6" refType="w" fact="0.7293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l" for="ch" forName="Accent5" refType="w" fact="0.5569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l" for="ch" forName="ParentBackground5" refType="w" fact="0.5894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l" for="ch" forName="Child5" refType="w" fact="0.5894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l" for="ch" forName="Accent4" refType="w" fact="0.417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l" for="ch" forName="ParentBackground4" refType="w" fact="0.4496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l" for="ch" forName="Child4" refType="w" fact="0.4496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l" for="ch" forName="Accent3" refType="w" fact="0.2771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l" for="ch" forName="ParentBackground3" refType="w" fact="0.3097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l" for="ch" forName="Child3" refType="w" fact="0.3097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l" for="ch" forName="Accent2" refType="w" fact="0.1373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l" for="ch" forName="ParentBackground2" refType="w" fact="0.1698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l" for="ch" forName="Child2" refType="w" fact="0.1698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l" for="ch" forName="Accent1" refType="w" fact="-0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l" for="ch" forName="ParentBackground1" refType="w" fact="0.03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l" for="ch" forName="Child1" refType="w" fact="0.03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11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l" for="ch" forName="Parent8" refType="w" fact="0.901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l" for="ch" forName="Parent7" refType="w" fact="0.7783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l" for="ch" forName="Parent6" refType="w" fact="0.6556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l" for="ch" forName="Parent5" refType="w" fact="0.5329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l" for="ch" forName="Parent4" refType="w" fact="0.4102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l" for="ch" forName="Parent3" refType="w" fact="0.287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l" for="ch" forName="Parent2" refType="w" fact="0.1648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l" for="ch" forName="Parent1" refType="w" fact="0.0421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l" for="ch" forName="Accent8" refType="w" fact="0.8813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l" for="ch" forName="ParentBackground8" refType="w" fact="0.8852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l" for="ch" forName="Child8" refType="w" fact="0.8852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l" for="ch" forName="Accent7" refType="w" fact="0.7339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l" for="ch" forName="ParentBackground7" refType="w" fact="0.762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l" for="ch" forName="Child7" refType="w" fact="0.762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l" for="ch" forName="Accent6" refType="w" fact="0.6112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l" for="ch" forName="ParentBackground6" refType="w" fact="0.6398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l" for="ch" forName="Child6" refType="w" fact="0.6398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l" for="ch" forName="Accent5" refType="w" fact="0.488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l" for="ch" forName="ParentBackground5" refType="w" fact="0.5171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l" for="ch" forName="Child5" refType="w" fact="0.5171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l" for="ch" forName="Accent4" refType="w" fact="0.3658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l" for="ch" forName="ParentBackground4" refType="w" fact="0.3944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l" for="ch" forName="Child4" refType="w" fact="0.3944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l" for="ch" forName="Accent3" refType="w" fact="0.2431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l" for="ch" forName="ParentBackground3" refType="w" fact="0.2717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l" for="ch" forName="Child3" refType="w" fact="0.2717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l" for="ch" forName="Accent2" refType="w" fact="0.1204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l" for="ch" forName="ParentBackground2" refType="w" fact="0.149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l" for="ch" forName="Child2" refType="w" fact="0.149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l" for="ch" forName="Accent1" refType="w" fact="-0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l" for="ch" forName="ParentBackground1" refType="w" fact="0.0263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l" for="ch" forName="Child1" refType="w" fact="0.0263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12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l" for="ch" forName="Parent9" refType="w" fact="0.9119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l" for="ch" forName="Parent8" refType="w" fact="0.8026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l" for="ch" forName="Parent7" refType="w" fact="0.6933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l" for="ch" forName="Parent6" refType="w" fact="0.584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l" for="ch" forName="Parent5" refType="w" fact="0.4747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l" for="ch" forName="Parent4" refType="w" fact="0.3654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l" for="ch" forName="Parent3" refType="w" fact="0.2561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l" for="ch" forName="Parent2" refType="w" fact="0.1468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l" for="ch" forName="Parent1" refType="w" fact="0.037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l" for="ch" forName="Accent9" refType="w" fact="0.8942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l" for="ch" forName="ParentBackground9" refType="w" fact="0.8978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l" for="ch" forName="Child9" refType="w" fact="0.8978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l" for="ch" forName="Accent8" refType="w" fact="0.763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l" for="ch" forName="ParentBackground8" refType="w" fact="0.788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l" for="ch" forName="Child8" refType="w" fact="0.788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l" for="ch" forName="Accent7" refType="w" fact="0.6538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l" for="ch" forName="ParentBackground7" refType="w" fact="0.6792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l" for="ch" forName="Child7" refType="w" fact="0.6792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l" for="ch" forName="Accent6" refType="w" fact="0.544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l" for="ch" forName="ParentBackground6" refType="w" fact="0.5699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l" for="ch" forName="Child6" refType="w" fact="0.5699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l" for="ch" forName="Accent5" refType="w" fact="0.4352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l" for="ch" forName="ParentBackground5" refType="w" fact="0.4606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l" for="ch" forName="Child5" refType="w" fact="0.4606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l" for="ch" forName="Accent4" refType="w" fact="0.3259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l" for="ch" forName="ParentBackground4" refType="w" fact="0.3513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l" for="ch" forName="Child4" refType="w" fact="0.3513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l" for="ch" forName="Accent3" refType="w" fact="0.2166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l" for="ch" forName="ParentBackground3" refType="w" fact="0.242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l" for="ch" forName="Child3" refType="w" fact="0.242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l" for="ch" forName="Accent2" refType="w" fact="0.1073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l" for="ch" forName="ParentBackground2" refType="w" fact="0.1327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l" for="ch" forName="Child2" refType="w" fact="0.1327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l" for="ch" forName="Accent1" refType="w" fact="-0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l" for="ch" forName="ParentBackground1" refType="w" fact="0.0234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l" for="ch" forName="Child1" refType="w" fact="0.0234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13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l" for="ch" forName="Parent10" refType="w" fact="0.920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l" for="ch" forName="Parent9" refType="w" fact="0.822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l" for="ch" forName="Parent8" refType="w" fact="0.723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l" for="ch" forName="Parent7" refType="w" fact="0.62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l" for="ch" forName="Parent6" refType="w" fact="0.5264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l" for="ch" forName="Parent5" refType="w" fact="0.4279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l" for="ch" forName="Parent4" refType="w" fact="0.3294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l" for="ch" forName="Parent3" refType="w" fact="0.2309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l" for="ch" forName="Parent2" refType="w" fact="0.1324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l" for="ch" forName="Parent1" refType="w" fact="0.0338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l" for="ch" forName="Accent10" refType="w" fact="0.9047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l" for="ch" forName="ParentBackground10" refType="w" fact="0.9078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l" for="ch" forName="Child10" refType="w" fact="0.9078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l" for="ch" forName="Accent9" refType="w" fact="0.7864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l" for="ch" forName="ParentBackground9" refType="w" fact="0.8093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l" for="ch" forName="Child9" refType="w" fact="0.8093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l" for="ch" forName="Accent8" refType="w" fact="0.6879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l" for="ch" forName="ParentBackground8" refType="w" fact="0.7108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l" for="ch" forName="Child8" refType="w" fact="0.7108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l" for="ch" forName="Accent7" refType="w" fact="0.5893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l" for="ch" forName="ParentBackground7" refType="w" fact="0.6123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l" for="ch" forName="Child7" refType="w" fact="0.6123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l" for="ch" forName="Accent6" refType="w" fact="0.4908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l" for="ch" forName="ParentBackground6" refType="w" fact="0.5137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l" for="ch" forName="Child6" refType="w" fact="0.5137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l" for="ch" forName="Accent5" refType="w" fact="0.3923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l" for="ch" forName="ParentBackground5" refType="w" fact="0.4152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l" for="ch" forName="Child5" refType="w" fact="0.4152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l" for="ch" forName="Accent4" refType="w" fact="0.2938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l" for="ch" forName="ParentBackground4" refType="w" fact="0.3167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l" for="ch" forName="Child4" refType="w" fact="0.3167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l" for="ch" forName="Accent3" refType="w" fact="0.1952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l" for="ch" forName="ParentBackground3" refType="w" fact="0.2182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l" for="ch" forName="Child3" refType="w" fact="0.2182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l" for="ch" forName="Accent2" refType="w" fact="0.0967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l" for="ch" forName="ParentBackground2" refType="w" fact="0.1196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l" for="ch" forName="Child2" refType="w" fact="0.1196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l" for="ch" forName="Accent1" refType="w" fact="-0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l" for="ch" forName="ParentBackground1" refType="w" fact="0.0211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l" for="ch" forName="Child1" refType="w" fact="0.0211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14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l" for="ch" forName="Parent11" refType="w" fact="0.9277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l" for="ch" forName="Parent10" refType="w" fact="0.838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l" for="ch" forName="Parent9" refType="w" fact="0.7483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l" for="ch" forName="Parent8" refType="w" fact="0.6586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l" for="ch" forName="Parent7" refType="w" fact="0.5689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l" for="ch" forName="Parent6" refType="w" fact="0.4792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l" for="ch" forName="Parent5" refType="w" fact="0.389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l" for="ch" forName="Parent4" refType="w" fact="0.2999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l" for="ch" forName="Parent3" refType="w" fact="0.2102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l" for="ch" forName="Parent2" refType="w" fact="0.120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l" for="ch" forName="Parent1" refType="w" fact="0.0308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l" for="ch" forName="Accent11" refType="w" fact="0.9132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l" for="ch" forName="ParentBackground11" refType="w" fact="0.9161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l" for="ch" forName="Child11" refType="w" fact="0.9161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l" for="ch" forName="Accent10" refType="w" fact="0.805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l" for="ch" forName="ParentBackground10" refType="w" fact="0.8264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l" for="ch" forName="Child10" refType="w" fact="0.8264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l" for="ch" forName="Accent9" refType="w" fact="0.7158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l" for="ch" forName="ParentBackground9" refType="w" fact="0.7367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l" for="ch" forName="Child9" refType="w" fact="0.7367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l" for="ch" forName="Accent8" refType="w" fact="0.6261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l" for="ch" forName="ParentBackground8" refType="w" fact="0.647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l" for="ch" forName="Child8" refType="w" fact="0.647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l" for="ch" forName="Accent7" refType="w" fact="0.5364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l" for="ch" forName="ParentBackground7" refType="w" fact="0.5573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l" for="ch" forName="Child7" refType="w" fact="0.5573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l" for="ch" forName="Accent6" refType="w" fact="0.4467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l" for="ch" forName="ParentBackground6" refType="w" fact="0.4677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l" for="ch" forName="Child6" refType="w" fact="0.4677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l" for="ch" forName="Accent5" refType="w" fact="0.3571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l" for="ch" forName="ParentBackground5" refType="w" fact="0.378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l" for="ch" forName="Child5" refType="w" fact="0.378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l" for="ch" forName="Accent4" refType="w" fact="0.2674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l" for="ch" forName="ParentBackground4" refType="w" fact="0.2883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l" for="ch" forName="Child4" refType="w" fact="0.2883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l" for="ch" forName="Accent3" refType="w" fact="0.1777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l" for="ch" forName="ParentBackground3" refType="w" fact="0.1986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l" for="ch" forName="Child3" refType="w" fact="0.1986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l" for="ch" forName="Accent2" refType="w" fact="0.088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l" for="ch" forName="ParentBackground2" refType="w" fact="0.1089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l" for="ch" forName="Child2" refType="w" fact="0.1089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l" for="ch" forName="Accent1" refType="w" fact="-0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l" for="ch" forName="ParentBackground1" refType="w" fact="0.0192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l" for="ch" forName="Child1" refType="w" fact="0.0192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if>
      <dgm:else name="Name15">
        <dgm:choose name="Name16">
          <dgm:if name="Name17" axis="ch" ptType="node" func="cnt" op="equ" val="1">
            <dgm:alg type="composite">
              <dgm:param type="ar" val="0.638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l" for="ch" forName="Parent1" refType="w" fact="0.1667"/>
              <dgm:constr type="t" for="ch" forName="Parent1" refType="h" fact="0.1064"/>
              <dgm:constr type="w" for="ch" forName="Parent1" refType="w" fact="0.6667"/>
              <dgm:constr type="h" for="ch" forName="Parent1" refType="h" fact="0.4255"/>
              <dgm:constr type="l" for="ch" forName="Accent1" refType="w" fact="0"/>
              <dgm:constr type="t" for="ch" forName="Accent1" refType="h" fact="0"/>
              <dgm:constr type="w" for="ch" forName="Accent1" refType="w"/>
              <dgm:constr type="h" for="ch" forName="Accent1" refType="h" fact="0.6383"/>
              <dgm:constr type="l" for="ch" forName="ParentBackground1" refType="w" fact="0.0333"/>
              <dgm:constr type="t" for="ch" forName="ParentBackground1" refType="h" fact="0.0213"/>
              <dgm:constr type="w" for="ch" forName="ParentBackground1" refType="w" fact="0.9333"/>
              <dgm:constr type="h" for="ch" forName="ParentBackground1" refType="h" fact="0.5957"/>
              <dgm:constr type="l" for="ch" forName="Child1" refType="w" fact="0.0333"/>
              <dgm:constr type="t" for="ch" forName="Child1" refType="h" fact="0.6574"/>
              <dgm:constr type="w" for="ch" forName="Child1" refType="w" fact="0.9333"/>
              <dgm:constr type="h" for="ch" forName="Child1" refType="h" fact="0.3426"/>
            </dgm:constrLst>
          </dgm:if>
          <dgm:if name="Name18" axis="ch" ptType="node" func="cnt" op="equ" val="2">
            <dgm:alg type="composite">
              <dgm:param type="ar" val="1.265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Parent2" refType="primFontSz" refFor="des" refForName="Parent1" op="equ"/>
              <dgm:constr type="primFontSz" for="des" forName="Child2" refType="primFontSz" refFor="des" refForName="Child1" op="equ"/>
              <dgm:constr type="r" for="ch" forName="Parent2" refType="w" fact="0.3751"/>
              <dgm:constr type="t" for="ch" forName="Parent2" refType="h" fact="0.2022"/>
              <dgm:constr type="w" for="ch" forName="Parent2" refType="w" fact="0.3001"/>
              <dgm:constr type="h" for="ch" forName="Parent2" refType="h" fact="0.3799"/>
              <dgm:constr type="r" for="ch" forName="Parent1" refType="w" fact="0.8403"/>
              <dgm:constr type="t" for="ch" forName="Parent1" refType="h" fact="0.2022"/>
              <dgm:constr type="w" for="ch" forName="Parent1" refType="w" fact="0.3001"/>
              <dgm:constr type="h" for="ch" forName="Parent1" refType="h" fact="0.3799"/>
              <dgm:constr type="r" for="ch" forName="Accent2" refType="w" fact="0.4502"/>
              <dgm:constr type="t" for="ch" forName="Accent2" refType="h" fact="0.1072"/>
              <dgm:constr type="w" for="ch" forName="Accent2" refType="w" fact="0.4502"/>
              <dgm:constr type="h" for="ch" forName="Accent2" refType="h" fact="0.5699"/>
              <dgm:constr type="r" for="ch" forName="ParentBackground2" refType="w" fact="0.4352"/>
              <dgm:constr type="t" for="ch" forName="ParentBackground2" refType="h" fact="0.1262"/>
              <dgm:constr type="w" for="ch" forName="ParentBackground2" refType="w" fact="0.4201"/>
              <dgm:constr type="h" for="ch" forName="ParentBackground2" refType="h" fact="0.5319"/>
              <dgm:constr type="r" for="ch" forName="Child2" refType="w" fact="0.4352"/>
              <dgm:constr type="t" for="ch" forName="Child2" refType="h" fact="0.6876"/>
              <dgm:constr type="w" for="ch" forName="Child2" refType="w" fact="0.4201"/>
              <dgm:constr type="h" for="ch" forName="Child2" refType="h" fact="0.3124"/>
              <dgm:constr type="r" for="ch" forName="Accent1" refType="w" fact="1.0086"/>
              <dgm:constr type="t" for="ch" forName="Accent1" refType="h" fact="-0.0109"/>
              <dgm:constr type="w" for="ch" forName="Accent1" refType="w" fact="0.6367"/>
              <dgm:constr type="h" for="ch" forName="Accent1" refType="h" fact="0.806"/>
              <dgm:constr type="r" for="ch" forName="ParentBackground1" refType="w" fact="0.9003"/>
              <dgm:constr type="t" for="ch" forName="ParentBackground1" refType="h" fact="0.1262"/>
              <dgm:constr type="w" for="ch" forName="ParentBackground1" refType="w" fact="0.4201"/>
              <dgm:constr type="h" for="ch" forName="ParentBackground1" refType="h" fact="0.5319"/>
              <dgm:constr type="r" for="ch" forName="Child1" refType="w" fact="0.9003"/>
              <dgm:constr type="t" for="ch" forName="Child1" refType="h" fact="0.6876"/>
              <dgm:constr type="w" for="ch" forName="Child1" refType="w" fact="0.4201"/>
              <dgm:constr type="h" for="ch" forName="Child1" refType="h" fact="0.3124"/>
            </dgm:constrLst>
          </dgm:if>
          <dgm:if name="Name19" axis="ch" ptType="node" func="cnt" op="equ" val="3">
            <dgm:alg type="composite">
              <dgm:param type="ar" val="1.854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Parent3" refType="w" fact="0.256"/>
              <dgm:constr type="t" for="ch" forName="Parent3" refType="h" fact="0.2022"/>
              <dgm:constr type="w" for="ch" forName="Parent3" refType="w" fact="0.2048"/>
              <dgm:constr type="h" for="ch" forName="Parent3" refType="h" fact="0.3799"/>
              <dgm:constr type="r" for="ch" forName="Parent2" refType="w" fact="0.5735"/>
              <dgm:constr type="t" for="ch" forName="Parent2" refType="h" fact="0.2022"/>
              <dgm:constr type="w" for="ch" forName="Parent2" refType="w" fact="0.2048"/>
              <dgm:constr type="h" for="ch" forName="Parent2" refType="h" fact="0.3799"/>
              <dgm:constr type="r" for="ch" forName="Parent1" refType="w" fact="0.891"/>
              <dgm:constr type="t" for="ch" forName="Parent1" refType="h" fact="0.2022"/>
              <dgm:constr type="w" for="ch" forName="Parent1" refType="w" fact="0.2048"/>
              <dgm:constr type="h" for="ch" forName="Parent1" refType="h" fact="0.3799"/>
              <dgm:constr type="r" for="ch" forName="Accent3" refType="w" fact="0.3072"/>
              <dgm:constr type="t" for="ch" forName="Accent3" refType="h" fact="0.1072"/>
              <dgm:constr type="w" for="ch" forName="Accent3" refType="w" fact="0.3072"/>
              <dgm:constr type="h" for="ch" forName="Accent3" refType="h" fact="0.5699"/>
              <dgm:constr type="r" for="ch" forName="ParentBackground3" refType="w" fact="0.297"/>
              <dgm:constr type="t" for="ch" forName="ParentBackground3" refType="h" fact="0.1262"/>
              <dgm:constr type="w" for="ch" forName="ParentBackground3" refType="w" fact="0.2868"/>
              <dgm:constr type="h" for="ch" forName="ParentBackground3" refType="h" fact="0.5319"/>
              <dgm:constr type="r" for="ch" forName="Child3" refType="w" fact="0.297"/>
              <dgm:constr type="t" for="ch" forName="Child3" refType="h" fact="0.6876"/>
              <dgm:constr type="w" for="ch" forName="Child3" refType="w" fact="0.2868"/>
              <dgm:constr type="h" for="ch" forName="Child3" refType="h" fact="0.3124"/>
              <dgm:constr type="r" for="ch" forName="Accent2" refType="w" fact="0.6878"/>
              <dgm:constr type="t" for="ch" forName="Accent2" refType="h" fact="-0.0109"/>
              <dgm:constr type="w" for="ch" forName="Accent2" refType="w" fact="0.4334"/>
              <dgm:constr type="h" for="ch" forName="Accent2" refType="h" fact="0.806"/>
              <dgm:constr type="r" for="ch" forName="ParentBackground2" refType="w" fact="0.6145"/>
              <dgm:constr type="t" for="ch" forName="ParentBackground2" refType="h" fact="0.1262"/>
              <dgm:constr type="w" for="ch" forName="ParentBackground2" refType="w" fact="0.2868"/>
              <dgm:constr type="h" for="ch" forName="ParentBackground2" refType="h" fact="0.5319"/>
              <dgm:constr type="r" for="ch" forName="Child2" refType="w" fact="0.6145"/>
              <dgm:constr type="t" for="ch" forName="Child2" refType="h" fact="0.6876"/>
              <dgm:constr type="w" for="ch" forName="Child2" refType="w" fact="0.2868"/>
              <dgm:constr type="h" for="ch" forName="Child2" refType="h" fact="0.3124"/>
              <dgm:constr type="r" for="ch" forName="Accent1" refType="w" fact="1.0053"/>
              <dgm:constr type="t" for="ch" forName="Accent1" refType="h" fact="-0.0109"/>
              <dgm:constr type="w" for="ch" forName="Accent1" refType="w" fact="0.4334"/>
              <dgm:constr type="h" for="ch" forName="Accent1" refType="h" fact="0.806"/>
              <dgm:constr type="r" for="ch" forName="ParentBackground1" refType="w" fact="0.932"/>
              <dgm:constr type="t" for="ch" forName="ParentBackground1" refType="h" fact="0.1262"/>
              <dgm:constr type="w" for="ch" forName="ParentBackground1" refType="w" fact="0.2868"/>
              <dgm:constr type="h" for="ch" forName="ParentBackground1" refType="h" fact="0.5319"/>
              <dgm:constr type="r" for="ch" forName="Child1" refType="w" fact="0.932"/>
              <dgm:constr type="t" for="ch" forName="Child1" refType="h" fact="0.6876"/>
              <dgm:constr type="w" for="ch" forName="Child1" refType="w" fact="0.2868"/>
              <dgm:constr type="h" for="ch" forName="Child1" refType="h" fact="0.3124"/>
            </dgm:constrLst>
          </dgm:if>
          <dgm:if name="Name20" axis="ch" ptType="node" func="cnt" op="equ" val="4">
            <dgm:alg type="composite">
              <dgm:param type="ar" val="2.4437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Parent4" refType="w" fact="0.1943"/>
              <dgm:constr type="t" for="ch" forName="Parent4" refType="h" fact="0.2022"/>
              <dgm:constr type="w" for="ch" forName="Parent4" refType="w" fact="0.1555"/>
              <dgm:constr type="h" for="ch" forName="Parent4" refType="h" fact="0.3799"/>
              <dgm:constr type="r" for="ch" forName="Parent3" refType="w" fact="0.4353"/>
              <dgm:constr type="t" for="ch" forName="Parent3" refType="h" fact="0.2022"/>
              <dgm:constr type="w" for="ch" forName="Parent3" refType="w" fact="0.1555"/>
              <dgm:constr type="h" for="ch" forName="Parent3" refType="h" fact="0.3799"/>
              <dgm:constr type="r" for="ch" forName="Parent2" refType="w" fact="0.6763"/>
              <dgm:constr type="t" for="ch" forName="Parent2" refType="h" fact="0.2022"/>
              <dgm:constr type="w" for="ch" forName="Parent2" refType="w" fact="0.1555"/>
              <dgm:constr type="h" for="ch" forName="Parent2" refType="h" fact="0.3799"/>
              <dgm:constr type="r" for="ch" forName="Parent1" refType="w" fact="0.9173"/>
              <dgm:constr type="t" for="ch" forName="Parent1" refType="h" fact="0.2022"/>
              <dgm:constr type="w" for="ch" forName="Parent1" refType="w" fact="0.1555"/>
              <dgm:constr type="h" for="ch" forName="Parent1" refType="h" fact="0.3799"/>
              <dgm:constr type="r" for="ch" forName="Accent4" refType="w" fact="0.2332"/>
              <dgm:constr type="t" for="ch" forName="Accent4" refType="h" fact="0.1072"/>
              <dgm:constr type="w" for="ch" forName="Accent4" refType="w" fact="0.2332"/>
              <dgm:constr type="h" for="ch" forName="Accent4" refType="h" fact="0.5699"/>
              <dgm:constr type="r" for="ch" forName="ParentBackground4" refType="w" fact="0.2254"/>
              <dgm:constr type="t" for="ch" forName="ParentBackground4" refType="h" fact="0.1262"/>
              <dgm:constr type="w" for="ch" forName="ParentBackground4" refType="w" fact="0.2177"/>
              <dgm:constr type="h" for="ch" forName="ParentBackground4" refType="h" fact="0.5319"/>
              <dgm:constr type="r" for="ch" forName="Child4" refType="w" fact="0.2254"/>
              <dgm:constr type="t" for="ch" forName="Child4" refType="h" fact="0.6876"/>
              <dgm:constr type="w" for="ch" forName="Child4" refType="w" fact="0.2177"/>
              <dgm:constr type="h" for="ch" forName="Child4" refType="h" fact="0.3124"/>
              <dgm:constr type="r" for="ch" forName="Accent3" refType="w" fact="0.5235"/>
              <dgm:constr type="t" for="ch" forName="Accent3" refType="h" fact="-0.0109"/>
              <dgm:constr type="w" for="ch" forName="Accent3" refType="w" fact="0.3298"/>
              <dgm:constr type="h" for="ch" forName="Accent3" refType="h" fact="0.806"/>
              <dgm:constr type="r" for="ch" forName="ParentBackground3" refType="w" fact="0.4664"/>
              <dgm:constr type="t" for="ch" forName="ParentBackground3" refType="h" fact="0.1262"/>
              <dgm:constr type="w" for="ch" forName="ParentBackground3" refType="w" fact="0.2177"/>
              <dgm:constr type="h" for="ch" forName="ParentBackground3" refType="h" fact="0.5319"/>
              <dgm:constr type="r" for="ch" forName="Child3" refType="w" fact="0.4664"/>
              <dgm:constr type="t" for="ch" forName="Child3" refType="h" fact="0.6876"/>
              <dgm:constr type="w" for="ch" forName="Child3" refType="w" fact="0.2177"/>
              <dgm:constr type="h" for="ch" forName="Child3" refType="h" fact="0.3124"/>
              <dgm:constr type="r" for="ch" forName="Accent2" refType="w" fact="0.7635"/>
              <dgm:constr type="t" for="ch" forName="Accent2" refType="h" fact="-0.0109"/>
              <dgm:constr type="w" for="ch" forName="Accent2" refType="w" fact="0.3298"/>
              <dgm:constr type="h" for="ch" forName="Accent2" refType="h" fact="0.806"/>
              <dgm:constr type="r" for="ch" forName="ParentBackground2" refType="w" fact="0.7074"/>
              <dgm:constr type="t" for="ch" forName="ParentBackground2" refType="h" fact="0.1262"/>
              <dgm:constr type="w" for="ch" forName="ParentBackground2" refType="w" fact="0.2177"/>
              <dgm:constr type="h" for="ch" forName="ParentBackground2" refType="h" fact="0.5319"/>
              <dgm:constr type="r" for="ch" forName="Child2" refType="w" fact="0.7074"/>
              <dgm:constr type="t" for="ch" forName="Child2" refType="h" fact="0.6876"/>
              <dgm:constr type="w" for="ch" forName="Child2" refType="w" fact="0.2177"/>
              <dgm:constr type="h" for="ch" forName="Child2" refType="h" fact="0.3124"/>
              <dgm:constr type="r" for="ch" forName="Accent1" refType="w" fact="1.0045"/>
              <dgm:constr type="t" for="ch" forName="Accent1" refType="h" fact="-0.0109"/>
              <dgm:constr type="w" for="ch" forName="Accent1" refType="w" fact="0.3298"/>
              <dgm:constr type="h" for="ch" forName="Accent1" refType="h" fact="0.806"/>
              <dgm:constr type="r" for="ch" forName="ParentBackground1" refType="w" fact="0.9484"/>
              <dgm:constr type="t" for="ch" forName="ParentBackground1" refType="h" fact="0.1262"/>
              <dgm:constr type="w" for="ch" forName="ParentBackground1" refType="w" fact="0.2177"/>
              <dgm:constr type="h" for="ch" forName="ParentBackground1" refType="h" fact="0.5319"/>
              <dgm:constr type="r" for="ch" forName="Child1" refType="w" fact="0.9484"/>
              <dgm:constr type="t" for="ch" forName="Child1" refType="h" fact="0.6876"/>
              <dgm:constr type="w" for="ch" forName="Child1" refType="w" fact="0.2177"/>
              <dgm:constr type="h" for="ch" forName="Child1" refType="h" fact="0.3124"/>
            </dgm:constrLst>
          </dgm:if>
          <dgm:if name="Name21" axis="ch" ptType="node" func="cnt" op="equ" val="5">
            <dgm:alg type="composite">
              <dgm:param type="ar" val="3.0325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Parent5" refType="w" fact="0.1566"/>
              <dgm:constr type="t" for="ch" forName="Parent5" refType="h" fact="0.2022"/>
              <dgm:constr type="w" for="ch" forName="Parent5" refType="w" fact="0.1253"/>
              <dgm:constr type="h" for="ch" forName="Parent5" refType="h" fact="0.3799"/>
              <dgm:constr type="r" for="ch" forName="Parent4" refType="w" fact="0.3508"/>
              <dgm:constr type="t" for="ch" forName="Parent4" refType="h" fact="0.2022"/>
              <dgm:constr type="w" for="ch" forName="Parent4" refType="w" fact="0.1253"/>
              <dgm:constr type="h" for="ch" forName="Parent4" refType="h" fact="0.3799"/>
              <dgm:constr type="r" for="ch" forName="Parent3" refType="w" fact="0.545"/>
              <dgm:constr type="t" for="ch" forName="Parent3" refType="h" fact="0.2022"/>
              <dgm:constr type="w" for="ch" forName="Parent3" refType="w" fact="0.1253"/>
              <dgm:constr type="h" for="ch" forName="Parent3" refType="h" fact="0.3799"/>
              <dgm:constr type="r" for="ch" forName="Parent2" refType="w" fact="0.7391"/>
              <dgm:constr type="t" for="ch" forName="Parent2" refType="h" fact="0.2022"/>
              <dgm:constr type="w" for="ch" forName="Parent2" refType="w" fact="0.1253"/>
              <dgm:constr type="h" for="ch" forName="Parent2" refType="h" fact="0.3799"/>
              <dgm:constr type="r" for="ch" forName="Parent1" refType="w" fact="0.9333"/>
              <dgm:constr type="t" for="ch" forName="Parent1" refType="h" fact="0.2022"/>
              <dgm:constr type="w" for="ch" forName="Parent1" refType="w" fact="0.1253"/>
              <dgm:constr type="h" for="ch" forName="Parent1" refType="h" fact="0.3799"/>
              <dgm:constr type="r" for="ch" forName="Accent5" refType="w" fact="0.1879"/>
              <dgm:constr type="t" for="ch" forName="Accent5" refType="h" fact="0.1072"/>
              <dgm:constr type="w" for="ch" forName="Accent5" refType="w" fact="0.1879"/>
              <dgm:constr type="h" for="ch" forName="Accent5" refType="h" fact="0.5699"/>
              <dgm:constr type="r" for="ch" forName="ParentBackground5" refType="w" fact="0.1817"/>
              <dgm:constr type="t" for="ch" forName="ParentBackground5" refType="h" fact="0.1262"/>
              <dgm:constr type="w" for="ch" forName="ParentBackground5" refType="w" fact="0.1754"/>
              <dgm:constr type="h" for="ch" forName="ParentBackground5" refType="h" fact="0.5319"/>
              <dgm:constr type="r" for="ch" forName="Child5" refType="w" fact="0.1817"/>
              <dgm:constr type="t" for="ch" forName="Child5" refType="h" fact="0.6876"/>
              <dgm:constr type="w" for="ch" forName="Child5" refType="w" fact="0.1754"/>
              <dgm:constr type="h" for="ch" forName="Child5" refType="h" fact="0.3124"/>
              <dgm:constr type="r" for="ch" forName="Accent4" refType="w" fact="0.4211"/>
              <dgm:constr type="t" for="ch" forName="Accent4" refType="h" fact="-0.0109"/>
              <dgm:constr type="w" for="ch" forName="Accent4" refType="w" fact="0.2657"/>
              <dgm:constr type="h" for="ch" forName="Accent4" refType="h" fact="0.806"/>
              <dgm:constr type="r" for="ch" forName="ParentBackground4" refType="w" fact="0.3758"/>
              <dgm:constr type="t" for="ch" forName="ParentBackground4" refType="h" fact="0.1262"/>
              <dgm:constr type="w" for="ch" forName="ParentBackground4" refType="w" fact="0.1754"/>
              <dgm:constr type="h" for="ch" forName="ParentBackground4" refType="h" fact="0.5319"/>
              <dgm:constr type="r" for="ch" forName="Child4" refType="w" fact="0.3758"/>
              <dgm:constr type="t" for="ch" forName="Child4" refType="h" fact="0.6876"/>
              <dgm:constr type="w" for="ch" forName="Child4" refType="w" fact="0.1754"/>
              <dgm:constr type="h" for="ch" forName="Child4" refType="h" fact="0.3124"/>
              <dgm:constr type="r" for="ch" forName="Accent3" refType="w" fact="0.6152"/>
              <dgm:constr type="t" for="ch" forName="Accent3" refType="h" fact="-0.0109"/>
              <dgm:constr type="w" for="ch" forName="Accent3" refType="w" fact="0.2657"/>
              <dgm:constr type="h" for="ch" forName="Accent3" refType="h" fact="0.806"/>
              <dgm:constr type="r" for="ch" forName="ParentBackground3" refType="w" fact="0.57"/>
              <dgm:constr type="t" for="ch" forName="ParentBackground3" refType="h" fact="0.1262"/>
              <dgm:constr type="w" for="ch" forName="ParentBackground3" refType="w" fact="0.1754"/>
              <dgm:constr type="h" for="ch" forName="ParentBackground3" refType="h" fact="0.5319"/>
              <dgm:constr type="r" for="ch" forName="Child3" refType="w" fact="0.57"/>
              <dgm:constr type="t" for="ch" forName="Child3" refType="h" fact="0.6876"/>
              <dgm:constr type="w" for="ch" forName="Child3" refType="w" fact="0.1754"/>
              <dgm:constr type="h" for="ch" forName="Child3" refType="h" fact="0.3124"/>
              <dgm:constr type="r" for="ch" forName="Accent2" refType="w" fact="0.8094"/>
              <dgm:constr type="t" for="ch" forName="Accent2" refType="h" fact="-0.0109"/>
              <dgm:constr type="w" for="ch" forName="Accent2" refType="w" fact="0.2657"/>
              <dgm:constr type="h" for="ch" forName="Accent2" refType="h" fact="0.806"/>
              <dgm:constr type="r" for="ch" forName="ParentBackground2" refType="w" fact="0.7642"/>
              <dgm:constr type="t" for="ch" forName="ParentBackground2" refType="h" fact="0.1262"/>
              <dgm:constr type="w" for="ch" forName="ParentBackground2" refType="w" fact="0.1754"/>
              <dgm:constr type="h" for="ch" forName="ParentBackground2" refType="h" fact="0.5319"/>
              <dgm:constr type="r" for="ch" forName="Child2" refType="w" fact="0.7642"/>
              <dgm:constr type="t" for="ch" forName="Child2" refType="h" fact="0.6876"/>
              <dgm:constr type="w" for="ch" forName="Child2" refType="w" fact="0.1754"/>
              <dgm:constr type="h" for="ch" forName="Child2" refType="h" fact="0.3124"/>
              <dgm:constr type="r" for="ch" forName="Accent1" refType="w" fact="1.0036"/>
              <dgm:constr type="t" for="ch" forName="Accent1" refType="h" fact="-0.0109"/>
              <dgm:constr type="w" for="ch" forName="Accent1" refType="w" fact="0.2657"/>
              <dgm:constr type="h" for="ch" forName="Accent1" refType="h" fact="0.806"/>
              <dgm:constr type="r" for="ch" forName="ParentBackground1" refType="w" fact="0.9584"/>
              <dgm:constr type="t" for="ch" forName="ParentBackground1" refType="h" fact="0.1262"/>
              <dgm:constr type="w" for="ch" forName="ParentBackground1" refType="w" fact="0.1754"/>
              <dgm:constr type="h" for="ch" forName="ParentBackground1" refType="h" fact="0.5319"/>
              <dgm:constr type="r" for="ch" forName="Child1" refType="w" fact="0.9584"/>
              <dgm:constr type="t" for="ch" forName="Child1" refType="h" fact="0.6876"/>
              <dgm:constr type="w" for="ch" forName="Child1" refType="w" fact="0.1754"/>
              <dgm:constr type="h" for="ch" forName="Child1" refType="h" fact="0.3124"/>
            </dgm:constrLst>
          </dgm:if>
          <dgm:if name="Name22" axis="ch" ptType="node" func="cnt" op="equ" val="6">
            <dgm:alg type="composite">
              <dgm:param type="ar" val="3.6214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r" for="ch" forName="Parent6" refType="w" fact="0.1311"/>
              <dgm:constr type="t" for="ch" forName="Parent6" refType="h" fact="0.2022"/>
              <dgm:constr type="w" for="ch" forName="Parent6" refType="w" fact="0.1049"/>
              <dgm:constr type="h" for="ch" forName="Parent6" refType="h" fact="0.3799"/>
              <dgm:constr type="r" for="ch" forName="Parent5" refType="w" fact="0.2937"/>
              <dgm:constr type="t" for="ch" forName="Parent5" refType="h" fact="0.2022"/>
              <dgm:constr type="w" for="ch" forName="Parent5" refType="w" fact="0.1049"/>
              <dgm:constr type="h" for="ch" forName="Parent5" refType="h" fact="0.3799"/>
              <dgm:constr type="r" for="ch" forName="Parent4" refType="w" fact="0.4563"/>
              <dgm:constr type="t" for="ch" forName="Parent4" refType="h" fact="0.2022"/>
              <dgm:constr type="w" for="ch" forName="Parent4" refType="w" fact="0.1049"/>
              <dgm:constr type="h" for="ch" forName="Parent4" refType="h" fact="0.3799"/>
              <dgm:constr type="r" for="ch" forName="Parent3" refType="w" fact="0.619"/>
              <dgm:constr type="t" for="ch" forName="Parent3" refType="h" fact="0.2022"/>
              <dgm:constr type="w" for="ch" forName="Parent3" refType="w" fact="0.1049"/>
              <dgm:constr type="h" for="ch" forName="Parent3" refType="h" fact="0.3799"/>
              <dgm:constr type="r" for="ch" forName="Parent2" refType="w" fact="0.7816"/>
              <dgm:constr type="t" for="ch" forName="Parent2" refType="h" fact="0.2022"/>
              <dgm:constr type="w" for="ch" forName="Parent2" refType="w" fact="0.1049"/>
              <dgm:constr type="h" for="ch" forName="Parent2" refType="h" fact="0.3799"/>
              <dgm:constr type="r" for="ch" forName="Parent1" refType="w" fact="0.9442"/>
              <dgm:constr type="t" for="ch" forName="Parent1" refType="h" fact="0.2022"/>
              <dgm:constr type="w" for="ch" forName="Parent1" refType="w" fact="0.1049"/>
              <dgm:constr type="h" for="ch" forName="Parent1" refType="h" fact="0.3799"/>
              <dgm:constr type="r" for="ch" forName="Accent6" refType="w" fact="0.1574"/>
              <dgm:constr type="t" for="ch" forName="Accent6" refType="h" fact="0.1072"/>
              <dgm:constr type="w" for="ch" forName="Accent6" refType="w" fact="0.1574"/>
              <dgm:constr type="h" for="ch" forName="Accent6" refType="h" fact="0.5699"/>
              <dgm:constr type="r" for="ch" forName="ParentBackground6" refType="w" fact="0.1521"/>
              <dgm:constr type="t" for="ch" forName="ParentBackground6" refType="h" fact="0.1262"/>
              <dgm:constr type="w" for="ch" forName="ParentBackground6" refType="w" fact="0.1469"/>
              <dgm:constr type="h" for="ch" forName="ParentBackground6" refType="h" fact="0.5319"/>
              <dgm:constr type="r" for="ch" forName="Child6" refType="w" fact="0.1521"/>
              <dgm:constr type="t" for="ch" forName="Child6" refType="h" fact="0.6876"/>
              <dgm:constr type="w" for="ch" forName="Child6" refType="w" fact="0.1469"/>
              <dgm:constr type="h" for="ch" forName="Child6" refType="h" fact="0.3124"/>
              <dgm:constr type="r" for="ch" forName="Accent5" refType="w" fact="0.3526"/>
              <dgm:constr type="t" for="ch" forName="Accent5" refType="h" fact="-0.0109"/>
              <dgm:constr type="w" for="ch" forName="Accent5" refType="w" fact="0.2226"/>
              <dgm:constr type="h" for="ch" forName="Accent5" refType="h" fact="0.806"/>
              <dgm:constr type="r" for="ch" forName="ParentBackground5" refType="w" fact="0.3147"/>
              <dgm:constr type="t" for="ch" forName="ParentBackground5" refType="h" fact="0.1262"/>
              <dgm:constr type="w" for="ch" forName="ParentBackground5" refType="w" fact="0.1469"/>
              <dgm:constr type="h" for="ch" forName="ParentBackground5" refType="h" fact="0.5319"/>
              <dgm:constr type="r" for="ch" forName="Child5" refType="w" fact="0.3147"/>
              <dgm:constr type="t" for="ch" forName="Child5" refType="h" fact="0.6876"/>
              <dgm:constr type="w" for="ch" forName="Child5" refType="w" fact="0.1469"/>
              <dgm:constr type="h" for="ch" forName="Child5" refType="h" fact="0.3124"/>
              <dgm:constr type="r" for="ch" forName="Accent4" refType="w" fact="0.5152"/>
              <dgm:constr type="t" for="ch" forName="Accent4" refType="h" fact="-0.0109"/>
              <dgm:constr type="w" for="ch" forName="Accent4" refType="w" fact="0.2226"/>
              <dgm:constr type="h" for="ch" forName="Accent4" refType="h" fact="0.806"/>
              <dgm:constr type="r" for="ch" forName="ParentBackground4" refType="w" fact="0.4773"/>
              <dgm:constr type="t" for="ch" forName="ParentBackground4" refType="h" fact="0.1262"/>
              <dgm:constr type="w" for="ch" forName="ParentBackground4" refType="w" fact="0.1469"/>
              <dgm:constr type="h" for="ch" forName="ParentBackground4" refType="h" fact="0.5319"/>
              <dgm:constr type="r" for="ch" forName="Child4" refType="w" fact="0.4773"/>
              <dgm:constr type="t" for="ch" forName="Child4" refType="h" fact="0.6876"/>
              <dgm:constr type="w" for="ch" forName="Child4" refType="w" fact="0.1469"/>
              <dgm:constr type="h" for="ch" forName="Child4" refType="h" fact="0.3124"/>
              <dgm:constr type="r" for="ch" forName="Accent3" refType="w" fact="0.6778"/>
              <dgm:constr type="t" for="ch" forName="Accent3" refType="h" fact="-0.0109"/>
              <dgm:constr type="w" for="ch" forName="Accent3" refType="w" fact="0.2226"/>
              <dgm:constr type="h" for="ch" forName="Accent3" refType="h" fact="0.806"/>
              <dgm:constr type="r" for="ch" forName="ParentBackground3" refType="w" fact="0.6399"/>
              <dgm:constr type="t" for="ch" forName="ParentBackground3" refType="h" fact="0.1262"/>
              <dgm:constr type="w" for="ch" forName="ParentBackground3" refType="w" fact="0.1469"/>
              <dgm:constr type="h" for="ch" forName="ParentBackground3" refType="h" fact="0.5319"/>
              <dgm:constr type="r" for="ch" forName="Child3" refType="w" fact="0.6399"/>
              <dgm:constr type="t" for="ch" forName="Child3" refType="h" fact="0.6876"/>
              <dgm:constr type="w" for="ch" forName="Child3" refType="w" fact="0.1469"/>
              <dgm:constr type="h" for="ch" forName="Child3" refType="h" fact="0.3124"/>
              <dgm:constr type="r" for="ch" forName="Accent2" refType="w" fact="0.8404"/>
              <dgm:constr type="t" for="ch" forName="Accent2" refType="h" fact="-0.0109"/>
              <dgm:constr type="w" for="ch" forName="Accent2" refType="w" fact="0.2226"/>
              <dgm:constr type="h" for="ch" forName="Accent2" refType="h" fact="0.806"/>
              <dgm:constr type="r" for="ch" forName="ParentBackground2" refType="w" fact="0.8025"/>
              <dgm:constr type="t" for="ch" forName="ParentBackground2" refType="h" fact="0.1262"/>
              <dgm:constr type="w" for="ch" forName="ParentBackground2" refType="w" fact="0.1469"/>
              <dgm:constr type="h" for="ch" forName="ParentBackground2" refType="h" fact="0.5319"/>
              <dgm:constr type="r" for="ch" forName="Child2" refType="w" fact="0.8025"/>
              <dgm:constr type="t" for="ch" forName="Child2" refType="h" fact="0.6876"/>
              <dgm:constr type="w" for="ch" forName="Child2" refType="w" fact="0.1469"/>
              <dgm:constr type="h" for="ch" forName="Child2" refType="h" fact="0.3124"/>
              <dgm:constr type="r" for="ch" forName="Accent1" refType="w" fact="1.003"/>
              <dgm:constr type="t" for="ch" forName="Accent1" refType="h" fact="-0.0109"/>
              <dgm:constr type="w" for="ch" forName="Accent1" refType="w" fact="0.2226"/>
              <dgm:constr type="h" for="ch" forName="Accent1" refType="h" fact="0.806"/>
              <dgm:constr type="r" for="ch" forName="ParentBackground1" refType="w" fact="0.9652"/>
              <dgm:constr type="t" for="ch" forName="ParentBackground1" refType="h" fact="0.1262"/>
              <dgm:constr type="w" for="ch" forName="ParentBackground1" refType="w" fact="0.1469"/>
              <dgm:constr type="h" for="ch" forName="ParentBackground1" refType="h" fact="0.5319"/>
              <dgm:constr type="r" for="ch" forName="Child1" refType="w" fact="0.9652"/>
              <dgm:constr type="t" for="ch" forName="Child1" refType="h" fact="0.6876"/>
              <dgm:constr type="w" for="ch" forName="Child1" refType="w" fact="0.1469"/>
              <dgm:constr type="h" for="ch" forName="Child1" refType="h" fact="0.3124"/>
            </dgm:constrLst>
          </dgm:if>
          <dgm:if name="Name23" axis="ch" ptType="node" func="cnt" op="equ" val="7">
            <dgm:alg type="composite">
              <dgm:param type="ar" val="4.2103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r" for="ch" forName="Parent7" refType="w" fact="0.1128"/>
              <dgm:constr type="t" for="ch" forName="Parent7" refType="h" fact="0.2022"/>
              <dgm:constr type="w" for="ch" forName="Parent7" refType="w" fact="0.0902"/>
              <dgm:constr type="h" for="ch" forName="Parent7" refType="h" fact="0.3799"/>
              <dgm:constr type="r" for="ch" forName="Parent6" refType="w" fact="0.2527"/>
              <dgm:constr type="t" for="ch" forName="Parent6" refType="h" fact="0.2022"/>
              <dgm:constr type="w" for="ch" forName="Parent6" refType="w" fact="0.0902"/>
              <dgm:constr type="h" for="ch" forName="Parent6" refType="h" fact="0.3799"/>
              <dgm:constr type="r" for="ch" forName="Parent5" refType="w" fact="0.3925"/>
              <dgm:constr type="t" for="ch" forName="Parent5" refType="h" fact="0.2022"/>
              <dgm:constr type="w" for="ch" forName="Parent5" refType="w" fact="0.0902"/>
              <dgm:constr type="h" for="ch" forName="Parent5" refType="h" fact="0.3799"/>
              <dgm:constr type="r" for="ch" forName="Parent4" refType="w" fact="0.5324"/>
              <dgm:constr type="t" for="ch" forName="Parent4" refType="h" fact="0.2022"/>
              <dgm:constr type="w" for="ch" forName="Parent4" refType="w" fact="0.0902"/>
              <dgm:constr type="h" for="ch" forName="Parent4" refType="h" fact="0.3799"/>
              <dgm:constr type="r" for="ch" forName="Parent3" refType="w" fact="0.6723"/>
              <dgm:constr type="t" for="ch" forName="Parent3" refType="h" fact="0.2022"/>
              <dgm:constr type="w" for="ch" forName="Parent3" refType="w" fact="0.0902"/>
              <dgm:constr type="h" for="ch" forName="Parent3" refType="h" fact="0.3799"/>
              <dgm:constr type="r" for="ch" forName="Parent2" refType="w" fact="0.8121"/>
              <dgm:constr type="t" for="ch" forName="Parent2" refType="h" fact="0.2022"/>
              <dgm:constr type="w" for="ch" forName="Parent2" refType="w" fact="0.0902"/>
              <dgm:constr type="h" for="ch" forName="Parent2" refType="h" fact="0.3799"/>
              <dgm:constr type="r" for="ch" forName="Parent1" refType="w" fact="0.952"/>
              <dgm:constr type="t" for="ch" forName="Parent1" refType="h" fact="0.2022"/>
              <dgm:constr type="w" for="ch" forName="Parent1" refType="w" fact="0.0902"/>
              <dgm:constr type="h" for="ch" forName="Parent1" refType="h" fact="0.3799"/>
              <dgm:constr type="r" for="ch" forName="Accent7" refType="w" fact="0.1354"/>
              <dgm:constr type="t" for="ch" forName="Accent7" refType="h" fact="0.1072"/>
              <dgm:constr type="w" for="ch" forName="Accent7" refType="w" fact="0.1354"/>
              <dgm:constr type="h" for="ch" forName="Accent7" refType="h" fact="0.5699"/>
              <dgm:constr type="r" for="ch" forName="ParentBackground7" refType="w" fact="0.1308"/>
              <dgm:constr type="t" for="ch" forName="ParentBackground7" refType="h" fact="0.1262"/>
              <dgm:constr type="w" for="ch" forName="ParentBackground7" refType="w" fact="0.1263"/>
              <dgm:constr type="h" for="ch" forName="ParentBackground7" refType="h" fact="0.5319"/>
              <dgm:constr type="r" for="ch" forName="Child7" refType="w" fact="0.1308"/>
              <dgm:constr type="t" for="ch" forName="Child7" refType="h" fact="0.6876"/>
              <dgm:constr type="w" for="ch" forName="Child7" refType="w" fact="0.1263"/>
              <dgm:constr type="h" for="ch" forName="Child7" refType="h" fact="0.3124"/>
              <dgm:constr type="r" for="ch" forName="Accent6" refType="w" fact="0.3033"/>
              <dgm:constr type="t" for="ch" forName="Accent6" refType="h" fact="-0.0109"/>
              <dgm:constr type="w" for="ch" forName="Accent6" refType="w" fact="0.1915"/>
              <dgm:constr type="h" for="ch" forName="Accent6" refType="h" fact="0.806"/>
              <dgm:constr type="r" for="ch" forName="ParentBackground6" refType="w" fact="0.2707"/>
              <dgm:constr type="t" for="ch" forName="ParentBackground6" refType="h" fact="0.1262"/>
              <dgm:constr type="w" for="ch" forName="ParentBackground6" refType="w" fact="0.1263"/>
              <dgm:constr type="h" for="ch" forName="ParentBackground6" refType="h" fact="0.5319"/>
              <dgm:constr type="r" for="ch" forName="Child6" refType="w" fact="0.2707"/>
              <dgm:constr type="t" for="ch" forName="Child6" refType="h" fact="0.6876"/>
              <dgm:constr type="w" for="ch" forName="Child6" refType="w" fact="0.1263"/>
              <dgm:constr type="h" for="ch" forName="Child6" refType="h" fact="0.3124"/>
              <dgm:constr type="r" for="ch" forName="Accent5" refType="w" fact="0.4431"/>
              <dgm:constr type="t" for="ch" forName="Accent5" refType="h" fact="-0.0109"/>
              <dgm:constr type="w" for="ch" forName="Accent5" refType="w" fact="0.1915"/>
              <dgm:constr type="h" for="ch" forName="Accent5" refType="h" fact="0.806"/>
              <dgm:constr type="r" for="ch" forName="ParentBackground5" refType="w" fact="0.4106"/>
              <dgm:constr type="t" for="ch" forName="ParentBackground5" refType="h" fact="0.1262"/>
              <dgm:constr type="w" for="ch" forName="ParentBackground5" refType="w" fact="0.1263"/>
              <dgm:constr type="h" for="ch" forName="ParentBackground5" refType="h" fact="0.5319"/>
              <dgm:constr type="r" for="ch" forName="Child5" refType="w" fact="0.4106"/>
              <dgm:constr type="t" for="ch" forName="Child5" refType="h" fact="0.6876"/>
              <dgm:constr type="w" for="ch" forName="Child5" refType="w" fact="0.1263"/>
              <dgm:constr type="h" for="ch" forName="Child5" refType="h" fact="0.3124"/>
              <dgm:constr type="r" for="ch" forName="Accent4" refType="w" fact="0.583"/>
              <dgm:constr type="t" for="ch" forName="Accent4" refType="h" fact="-0.0109"/>
              <dgm:constr type="w" for="ch" forName="Accent4" refType="w" fact="0.1915"/>
              <dgm:constr type="h" for="ch" forName="Accent4" refType="h" fact="0.806"/>
              <dgm:constr type="r" for="ch" forName="ParentBackground4" refType="w" fact="0.5504"/>
              <dgm:constr type="t" for="ch" forName="ParentBackground4" refType="h" fact="0.1262"/>
              <dgm:constr type="w" for="ch" forName="ParentBackground4" refType="w" fact="0.1263"/>
              <dgm:constr type="h" for="ch" forName="ParentBackground4" refType="h" fact="0.5319"/>
              <dgm:constr type="r" for="ch" forName="Child4" refType="w" fact="0.5504"/>
              <dgm:constr type="t" for="ch" forName="Child4" refType="h" fact="0.6876"/>
              <dgm:constr type="w" for="ch" forName="Child4" refType="w" fact="0.1263"/>
              <dgm:constr type="h" for="ch" forName="Child4" refType="h" fact="0.3124"/>
              <dgm:constr type="r" for="ch" forName="Accent3" refType="w" fact="0.7229"/>
              <dgm:constr type="t" for="ch" forName="Accent3" refType="h" fact="-0.0109"/>
              <dgm:constr type="w" for="ch" forName="Accent3" refType="w" fact="0.1915"/>
              <dgm:constr type="h" for="ch" forName="Accent3" refType="h" fact="0.806"/>
              <dgm:constr type="r" for="ch" forName="ParentBackground3" refType="w" fact="0.6903"/>
              <dgm:constr type="t" for="ch" forName="ParentBackground3" refType="h" fact="0.1262"/>
              <dgm:constr type="w" for="ch" forName="ParentBackground3" refType="w" fact="0.1263"/>
              <dgm:constr type="h" for="ch" forName="ParentBackground3" refType="h" fact="0.5319"/>
              <dgm:constr type="r" for="ch" forName="Child3" refType="w" fact="0.6903"/>
              <dgm:constr type="t" for="ch" forName="Child3" refType="h" fact="0.6876"/>
              <dgm:constr type="w" for="ch" forName="Child3" refType="w" fact="0.1263"/>
              <dgm:constr type="h" for="ch" forName="Child3" refType="h" fact="0.3124"/>
              <dgm:constr type="r" for="ch" forName="Accent2" refType="w" fact="0.8627"/>
              <dgm:constr type="t" for="ch" forName="Accent2" refType="h" fact="-0.0109"/>
              <dgm:constr type="w" for="ch" forName="Accent2" refType="w" fact="0.1915"/>
              <dgm:constr type="h" for="ch" forName="Accent2" refType="h" fact="0.806"/>
              <dgm:constr type="r" for="ch" forName="ParentBackground2" refType="w" fact="0.8302"/>
              <dgm:constr type="t" for="ch" forName="ParentBackground2" refType="h" fact="0.1262"/>
              <dgm:constr type="w" for="ch" forName="ParentBackground2" refType="w" fact="0.1263"/>
              <dgm:constr type="h" for="ch" forName="ParentBackground2" refType="h" fact="0.5319"/>
              <dgm:constr type="r" for="ch" forName="Child2" refType="w" fact="0.8302"/>
              <dgm:constr type="t" for="ch" forName="Child2" refType="h" fact="0.6876"/>
              <dgm:constr type="w" for="ch" forName="Child2" refType="w" fact="0.1263"/>
              <dgm:constr type="h" for="ch" forName="Child2" refType="h" fact="0.3124"/>
              <dgm:constr type="r" for="ch" forName="Accent1" refType="w" fact="1.0026"/>
              <dgm:constr type="t" for="ch" forName="Accent1" refType="h" fact="-0.0109"/>
              <dgm:constr type="w" for="ch" forName="Accent1" refType="w" fact="0.1915"/>
              <dgm:constr type="h" for="ch" forName="Accent1" refType="h" fact="0.806"/>
              <dgm:constr type="r" for="ch" forName="ParentBackground1" refType="w" fact="0.97"/>
              <dgm:constr type="t" for="ch" forName="ParentBackground1" refType="h" fact="0.1262"/>
              <dgm:constr type="w" for="ch" forName="ParentBackground1" refType="w" fact="0.1263"/>
              <dgm:constr type="h" for="ch" forName="ParentBackground1" refType="h" fact="0.5319"/>
              <dgm:constr type="r" for="ch" forName="Child1" refType="w" fact="0.97"/>
              <dgm:constr type="t" for="ch" forName="Child1" refType="h" fact="0.6876"/>
              <dgm:constr type="w" for="ch" forName="Child1" refType="w" fact="0.1263"/>
              <dgm:constr type="h" for="ch" forName="Child1" refType="h" fact="0.3124"/>
            </dgm:constrLst>
          </dgm:if>
          <dgm:if name="Name24" axis="ch" ptType="node" func="cnt" op="equ" val="8">
            <dgm:alg type="composite">
              <dgm:param type="ar" val="4.7991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r" for="ch" forName="Parent8" refType="w" fact="0.099"/>
              <dgm:constr type="t" for="ch" forName="Parent8" refType="h" fact="0.2022"/>
              <dgm:constr type="w" for="ch" forName="Parent8" refType="w" fact="0.0792"/>
              <dgm:constr type="h" for="ch" forName="Parent8" refType="h" fact="0.3799"/>
              <dgm:constr type="r" for="ch" forName="Parent7" refType="w" fact="0.2217"/>
              <dgm:constr type="t" for="ch" forName="Parent7" refType="h" fact="0.2022"/>
              <dgm:constr type="w" for="ch" forName="Parent7" refType="w" fact="0.0792"/>
              <dgm:constr type="h" for="ch" forName="Parent7" refType="h" fact="0.3799"/>
              <dgm:constr type="r" for="ch" forName="Parent6" refType="w" fact="0.3444"/>
              <dgm:constr type="t" for="ch" forName="Parent6" refType="h" fact="0.2022"/>
              <dgm:constr type="w" for="ch" forName="Parent6" refType="w" fact="0.0792"/>
              <dgm:constr type="h" for="ch" forName="Parent6" refType="h" fact="0.3799"/>
              <dgm:constr type="r" for="ch" forName="Parent5" refType="w" fact="0.4671"/>
              <dgm:constr type="t" for="ch" forName="Parent5" refType="h" fact="0.2022"/>
              <dgm:constr type="w" for="ch" forName="Parent5" refType="w" fact="0.0792"/>
              <dgm:constr type="h" for="ch" forName="Parent5" refType="h" fact="0.3799"/>
              <dgm:constr type="r" for="ch" forName="Parent4" refType="w" fact="0.5898"/>
              <dgm:constr type="t" for="ch" forName="Parent4" refType="h" fact="0.2022"/>
              <dgm:constr type="w" for="ch" forName="Parent4" refType="w" fact="0.0792"/>
              <dgm:constr type="h" for="ch" forName="Parent4" refType="h" fact="0.3799"/>
              <dgm:constr type="r" for="ch" forName="Parent3" refType="w" fact="0.7125"/>
              <dgm:constr type="t" for="ch" forName="Parent3" refType="h" fact="0.2022"/>
              <dgm:constr type="w" for="ch" forName="Parent3" refType="w" fact="0.0792"/>
              <dgm:constr type="h" for="ch" forName="Parent3" refType="h" fact="0.3799"/>
              <dgm:constr type="r" for="ch" forName="Parent2" refType="w" fact="0.8352"/>
              <dgm:constr type="t" for="ch" forName="Parent2" refType="h" fact="0.2022"/>
              <dgm:constr type="w" for="ch" forName="Parent2" refType="w" fact="0.0792"/>
              <dgm:constr type="h" for="ch" forName="Parent2" refType="h" fact="0.3799"/>
              <dgm:constr type="r" for="ch" forName="Parent1" refType="w" fact="0.9579"/>
              <dgm:constr type="t" for="ch" forName="Parent1" refType="h" fact="0.2022"/>
              <dgm:constr type="w" for="ch" forName="Parent1" refType="w" fact="0.0792"/>
              <dgm:constr type="h" for="ch" forName="Parent1" refType="h" fact="0.3799"/>
              <dgm:constr type="r" for="ch" forName="Accent8" refType="w" fact="0.1187"/>
              <dgm:constr type="t" for="ch" forName="Accent8" refType="h" fact="0.1072"/>
              <dgm:constr type="w" for="ch" forName="Accent8" refType="w" fact="0.1187"/>
              <dgm:constr type="h" for="ch" forName="Accent8" refType="h" fact="0.5699"/>
              <dgm:constr type="r" for="ch" forName="ParentBackground8" refType="w" fact="0.1148"/>
              <dgm:constr type="t" for="ch" forName="ParentBackground8" refType="h" fact="0.1262"/>
              <dgm:constr type="w" for="ch" forName="ParentBackground8" refType="w" fact="0.1108"/>
              <dgm:constr type="h" for="ch" forName="ParentBackground8" refType="h" fact="0.5319"/>
              <dgm:constr type="r" for="ch" forName="Child8" refType="w" fact="0.1148"/>
              <dgm:constr type="t" for="ch" forName="Child8" refType="h" fact="0.6876"/>
              <dgm:constr type="w" for="ch" forName="Child8" refType="w" fact="0.1108"/>
              <dgm:constr type="h" for="ch" forName="Child8" refType="h" fact="0.3124"/>
              <dgm:constr type="r" for="ch" forName="Accent7" refType="w" fact="0.2661"/>
              <dgm:constr type="t" for="ch" forName="Accent7" refType="h" fact="-0.0109"/>
              <dgm:constr type="w" for="ch" forName="Accent7" refType="w" fact="0.1679"/>
              <dgm:constr type="h" for="ch" forName="Accent7" refType="h" fact="0.806"/>
              <dgm:constr type="r" for="ch" forName="ParentBackground7" refType="w" fact="0.2375"/>
              <dgm:constr type="t" for="ch" forName="ParentBackground7" refType="h" fact="0.1262"/>
              <dgm:constr type="w" for="ch" forName="ParentBackground7" refType="w" fact="0.1108"/>
              <dgm:constr type="h" for="ch" forName="ParentBackground7" refType="h" fact="0.5319"/>
              <dgm:constr type="r" for="ch" forName="Child7" refType="w" fact="0.2375"/>
              <dgm:constr type="t" for="ch" forName="Child7" refType="h" fact="0.6876"/>
              <dgm:constr type="w" for="ch" forName="Child7" refType="w" fact="0.1108"/>
              <dgm:constr type="h" for="ch" forName="Child7" refType="h" fact="0.3124"/>
              <dgm:constr type="r" for="ch" forName="Accent6" refType="w" fact="0.3888"/>
              <dgm:constr type="t" for="ch" forName="Accent6" refType="h" fact="-0.0109"/>
              <dgm:constr type="w" for="ch" forName="Accent6" refType="w" fact="0.1679"/>
              <dgm:constr type="h" for="ch" forName="Accent6" refType="h" fact="0.806"/>
              <dgm:constr type="r" for="ch" forName="ParentBackground6" refType="w" fact="0.3602"/>
              <dgm:constr type="t" for="ch" forName="ParentBackground6" refType="h" fact="0.1262"/>
              <dgm:constr type="w" for="ch" forName="ParentBackground6" refType="w" fact="0.1108"/>
              <dgm:constr type="h" for="ch" forName="ParentBackground6" refType="h" fact="0.5319"/>
              <dgm:constr type="r" for="ch" forName="Child6" refType="w" fact="0.3602"/>
              <dgm:constr type="t" for="ch" forName="Child6" refType="h" fact="0.6876"/>
              <dgm:constr type="w" for="ch" forName="Child6" refType="w" fact="0.1108"/>
              <dgm:constr type="h" for="ch" forName="Child6" refType="h" fact="0.3124"/>
              <dgm:constr type="r" for="ch" forName="Accent5" refType="w" fact="0.5115"/>
              <dgm:constr type="t" for="ch" forName="Accent5" refType="h" fact="-0.0109"/>
              <dgm:constr type="w" for="ch" forName="Accent5" refType="w" fact="0.1679"/>
              <dgm:constr type="h" for="ch" forName="Accent5" refType="h" fact="0.806"/>
              <dgm:constr type="r" for="ch" forName="ParentBackground5" refType="w" fact="0.4829"/>
              <dgm:constr type="t" for="ch" forName="ParentBackground5" refType="h" fact="0.1262"/>
              <dgm:constr type="w" for="ch" forName="ParentBackground5" refType="w" fact="0.1108"/>
              <dgm:constr type="h" for="ch" forName="ParentBackground5" refType="h" fact="0.5319"/>
              <dgm:constr type="r" for="ch" forName="Child5" refType="w" fact="0.4829"/>
              <dgm:constr type="t" for="ch" forName="Child5" refType="h" fact="0.6876"/>
              <dgm:constr type="w" for="ch" forName="Child5" refType="w" fact="0.1108"/>
              <dgm:constr type="h" for="ch" forName="Child5" refType="h" fact="0.3124"/>
              <dgm:constr type="r" for="ch" forName="Accent4" refType="w" fact="0.6342"/>
              <dgm:constr type="t" for="ch" forName="Accent4" refType="h" fact="-0.0109"/>
              <dgm:constr type="w" for="ch" forName="Accent4" refType="w" fact="0.1679"/>
              <dgm:constr type="h" for="ch" forName="Accent4" refType="h" fact="0.806"/>
              <dgm:constr type="r" for="ch" forName="ParentBackground4" refType="w" fact="0.6056"/>
              <dgm:constr type="t" for="ch" forName="ParentBackground4" refType="h" fact="0.1262"/>
              <dgm:constr type="w" for="ch" forName="ParentBackground4" refType="w" fact="0.1108"/>
              <dgm:constr type="h" for="ch" forName="ParentBackground4" refType="h" fact="0.5319"/>
              <dgm:constr type="r" for="ch" forName="Child4" refType="w" fact="0.6056"/>
              <dgm:constr type="t" for="ch" forName="Child4" refType="h" fact="0.6876"/>
              <dgm:constr type="w" for="ch" forName="Child4" refType="w" fact="0.1108"/>
              <dgm:constr type="h" for="ch" forName="Child4" refType="h" fact="0.3124"/>
              <dgm:constr type="r" for="ch" forName="Accent3" refType="w" fact="0.7569"/>
              <dgm:constr type="t" for="ch" forName="Accent3" refType="h" fact="-0.0109"/>
              <dgm:constr type="w" for="ch" forName="Accent3" refType="w" fact="0.1679"/>
              <dgm:constr type="h" for="ch" forName="Accent3" refType="h" fact="0.806"/>
              <dgm:constr type="r" for="ch" forName="ParentBackground3" refType="w" fact="0.7283"/>
              <dgm:constr type="t" for="ch" forName="ParentBackground3" refType="h" fact="0.1262"/>
              <dgm:constr type="w" for="ch" forName="ParentBackground3" refType="w" fact="0.1108"/>
              <dgm:constr type="h" for="ch" forName="ParentBackground3" refType="h" fact="0.5319"/>
              <dgm:constr type="r" for="ch" forName="Child3" refType="w" fact="0.7283"/>
              <dgm:constr type="t" for="ch" forName="Child3" refType="h" fact="0.6876"/>
              <dgm:constr type="w" for="ch" forName="Child3" refType="w" fact="0.1108"/>
              <dgm:constr type="h" for="ch" forName="Child3" refType="h" fact="0.3124"/>
              <dgm:constr type="r" for="ch" forName="Accent2" refType="w" fact="0.8796"/>
              <dgm:constr type="t" for="ch" forName="Accent2" refType="h" fact="-0.0109"/>
              <dgm:constr type="w" for="ch" forName="Accent2" refType="w" fact="0.1679"/>
              <dgm:constr type="h" for="ch" forName="Accent2" refType="h" fact="0.806"/>
              <dgm:constr type="r" for="ch" forName="ParentBackground2" refType="w" fact="0.851"/>
              <dgm:constr type="t" for="ch" forName="ParentBackground2" refType="h" fact="0.1262"/>
              <dgm:constr type="w" for="ch" forName="ParentBackground2" refType="w" fact="0.1108"/>
              <dgm:constr type="h" for="ch" forName="ParentBackground2" refType="h" fact="0.5319"/>
              <dgm:constr type="r" for="ch" forName="Child2" refType="w" fact="0.851"/>
              <dgm:constr type="t" for="ch" forName="Child2" refType="h" fact="0.6876"/>
              <dgm:constr type="w" for="ch" forName="Child2" refType="w" fact="0.1108"/>
              <dgm:constr type="h" for="ch" forName="Child2" refType="h" fact="0.3124"/>
              <dgm:constr type="r" for="ch" forName="Accent1" refType="w" fact="1.0023"/>
              <dgm:constr type="t" for="ch" forName="Accent1" refType="h" fact="-0.0109"/>
              <dgm:constr type="w" for="ch" forName="Accent1" refType="w" fact="0.1679"/>
              <dgm:constr type="h" for="ch" forName="Accent1" refType="h" fact="0.806"/>
              <dgm:constr type="r" for="ch" forName="ParentBackground1" refType="w" fact="0.9737"/>
              <dgm:constr type="t" for="ch" forName="ParentBackground1" refType="h" fact="0.1262"/>
              <dgm:constr type="w" for="ch" forName="ParentBackground1" refType="w" fact="0.1108"/>
              <dgm:constr type="h" for="ch" forName="ParentBackground1" refType="h" fact="0.5319"/>
              <dgm:constr type="r" for="ch" forName="Child1" refType="w" fact="0.9737"/>
              <dgm:constr type="t" for="ch" forName="Child1" refType="h" fact="0.6876"/>
              <dgm:constr type="w" for="ch" forName="Child1" refType="w" fact="0.1108"/>
              <dgm:constr type="h" for="ch" forName="Child1" refType="h" fact="0.3124"/>
            </dgm:constrLst>
          </dgm:if>
          <dgm:if name="Name25" axis="ch" ptType="node" func="cnt" op="equ" val="9">
            <dgm:alg type="composite">
              <dgm:param type="ar" val="5.38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r" for="ch" forName="Parent9" refType="w" fact="0.0881"/>
              <dgm:constr type="t" for="ch" forName="Parent9" refType="h" fact="0.2022"/>
              <dgm:constr type="w" for="ch" forName="Parent9" refType="w" fact="0.0705"/>
              <dgm:constr type="h" for="ch" forName="Parent9" refType="h" fact="0.3799"/>
              <dgm:constr type="r" for="ch" forName="Parent8" refType="w" fact="0.1974"/>
              <dgm:constr type="t" for="ch" forName="Parent8" refType="h" fact="0.2022"/>
              <dgm:constr type="w" for="ch" forName="Parent8" refType="w" fact="0.0705"/>
              <dgm:constr type="h" for="ch" forName="Parent8" refType="h" fact="0.3799"/>
              <dgm:constr type="r" for="ch" forName="Parent7" refType="w" fact="0.3067"/>
              <dgm:constr type="t" for="ch" forName="Parent7" refType="h" fact="0.2022"/>
              <dgm:constr type="w" for="ch" forName="Parent7" refType="w" fact="0.0705"/>
              <dgm:constr type="h" for="ch" forName="Parent7" refType="h" fact="0.3799"/>
              <dgm:constr type="r" for="ch" forName="Parent6" refType="w" fact="0.416"/>
              <dgm:constr type="t" for="ch" forName="Parent6" refType="h" fact="0.2022"/>
              <dgm:constr type="w" for="ch" forName="Parent6" refType="w" fact="0.0705"/>
              <dgm:constr type="h" for="ch" forName="Parent6" refType="h" fact="0.3799"/>
              <dgm:constr type="r" for="ch" forName="Parent5" refType="w" fact="0.5253"/>
              <dgm:constr type="t" for="ch" forName="Parent5" refType="h" fact="0.2022"/>
              <dgm:constr type="w" for="ch" forName="Parent5" refType="w" fact="0.0705"/>
              <dgm:constr type="h" for="ch" forName="Parent5" refType="h" fact="0.3799"/>
              <dgm:constr type="r" for="ch" forName="Parent4" refType="w" fact="0.6346"/>
              <dgm:constr type="t" for="ch" forName="Parent4" refType="h" fact="0.2022"/>
              <dgm:constr type="w" for="ch" forName="Parent4" refType="w" fact="0.0705"/>
              <dgm:constr type="h" for="ch" forName="Parent4" refType="h" fact="0.3799"/>
              <dgm:constr type="r" for="ch" forName="Parent3" refType="w" fact="0.7439"/>
              <dgm:constr type="t" for="ch" forName="Parent3" refType="h" fact="0.2022"/>
              <dgm:constr type="w" for="ch" forName="Parent3" refType="w" fact="0.0705"/>
              <dgm:constr type="h" for="ch" forName="Parent3" refType="h" fact="0.3799"/>
              <dgm:constr type="r" for="ch" forName="Parent2" refType="w" fact="0.8532"/>
              <dgm:constr type="t" for="ch" forName="Parent2" refType="h" fact="0.2022"/>
              <dgm:constr type="w" for="ch" forName="Parent2" refType="w" fact="0.0705"/>
              <dgm:constr type="h" for="ch" forName="Parent2" refType="h" fact="0.3799"/>
              <dgm:constr type="r" for="ch" forName="Parent1" refType="w" fact="0.9625"/>
              <dgm:constr type="t" for="ch" forName="Parent1" refType="h" fact="0.2022"/>
              <dgm:constr type="w" for="ch" forName="Parent1" refType="w" fact="0.0705"/>
              <dgm:constr type="h" for="ch" forName="Parent1" refType="h" fact="0.3799"/>
              <dgm:constr type="r" for="ch" forName="Accent9" refType="w" fact="0.1058"/>
              <dgm:constr type="t" for="ch" forName="Accent9" refType="h" fact="0.1072"/>
              <dgm:constr type="w" for="ch" forName="Accent9" refType="w" fact="0.1058"/>
              <dgm:constr type="h" for="ch" forName="Accent9" refType="h" fact="0.5699"/>
              <dgm:constr type="r" for="ch" forName="ParentBackground9" refType="w" fact="0.1022"/>
              <dgm:constr type="t" for="ch" forName="ParentBackground9" refType="h" fact="0.1262"/>
              <dgm:constr type="w" for="ch" forName="ParentBackground9" refType="w" fact="0.0987"/>
              <dgm:constr type="h" for="ch" forName="ParentBackground9" refType="h" fact="0.5319"/>
              <dgm:constr type="r" for="ch" forName="Child9" refType="w" fact="0.1022"/>
              <dgm:constr type="t" for="ch" forName="Child9" refType="h" fact="0.6876"/>
              <dgm:constr type="w" for="ch" forName="Child9" refType="w" fact="0.0987"/>
              <dgm:constr type="h" for="ch" forName="Child9" refType="h" fact="0.3124"/>
              <dgm:constr type="r" for="ch" forName="Accent8" refType="w" fact="0.237"/>
              <dgm:constr type="t" for="ch" forName="Accent8" refType="h" fact="-0.0109"/>
              <dgm:constr type="w" for="ch" forName="Accent8" refType="w" fact="0.1496"/>
              <dgm:constr type="h" for="ch" forName="Accent8" refType="h" fact="0.806"/>
              <dgm:constr type="r" for="ch" forName="ParentBackground8" refType="w" fact="0.2115"/>
              <dgm:constr type="t" for="ch" forName="ParentBackground8" refType="h" fact="0.1262"/>
              <dgm:constr type="w" for="ch" forName="ParentBackground8" refType="w" fact="0.0987"/>
              <dgm:constr type="h" for="ch" forName="ParentBackground8" refType="h" fact="0.5319"/>
              <dgm:constr type="r" for="ch" forName="Child8" refType="w" fact="0.2115"/>
              <dgm:constr type="t" for="ch" forName="Child8" refType="h" fact="0.6876"/>
              <dgm:constr type="w" for="ch" forName="Child8" refType="w" fact="0.0987"/>
              <dgm:constr type="h" for="ch" forName="Child8" refType="h" fact="0.3124"/>
              <dgm:constr type="r" for="ch" forName="Accent7" refType="w" fact="0.3462"/>
              <dgm:constr type="t" for="ch" forName="Accent7" refType="h" fact="-0.0109"/>
              <dgm:constr type="w" for="ch" forName="Accent7" refType="w" fact="0.1496"/>
              <dgm:constr type="h" for="ch" forName="Accent7" refType="h" fact="0.806"/>
              <dgm:constr type="r" for="ch" forName="ParentBackground7" refType="w" fact="0.3208"/>
              <dgm:constr type="t" for="ch" forName="ParentBackground7" refType="h" fact="0.1262"/>
              <dgm:constr type="w" for="ch" forName="ParentBackground7" refType="w" fact="0.0987"/>
              <dgm:constr type="h" for="ch" forName="ParentBackground7" refType="h" fact="0.5319"/>
              <dgm:constr type="r" for="ch" forName="Child7" refType="w" fact="0.3208"/>
              <dgm:constr type="t" for="ch" forName="Child7" refType="h" fact="0.6876"/>
              <dgm:constr type="w" for="ch" forName="Child7" refType="w" fact="0.0987"/>
              <dgm:constr type="h" for="ch" forName="Child7" refType="h" fact="0.3124"/>
              <dgm:constr type="r" for="ch" forName="Accent6" refType="w" fact="0.4555"/>
              <dgm:constr type="t" for="ch" forName="Accent6" refType="h" fact="-0.0109"/>
              <dgm:constr type="w" for="ch" forName="Accent6" refType="w" fact="0.1496"/>
              <dgm:constr type="h" for="ch" forName="Accent6" refType="h" fact="0.806"/>
              <dgm:constr type="r" for="ch" forName="ParentBackground6" refType="w" fact="0.4301"/>
              <dgm:constr type="t" for="ch" forName="ParentBackground6" refType="h" fact="0.1262"/>
              <dgm:constr type="w" for="ch" forName="ParentBackground6" refType="w" fact="0.0987"/>
              <dgm:constr type="h" for="ch" forName="ParentBackground6" refType="h" fact="0.5319"/>
              <dgm:constr type="r" for="ch" forName="Child6" refType="w" fact="0.4301"/>
              <dgm:constr type="t" for="ch" forName="Child6" refType="h" fact="0.6876"/>
              <dgm:constr type="w" for="ch" forName="Child6" refType="w" fact="0.0987"/>
              <dgm:constr type="h" for="ch" forName="Child6" refType="h" fact="0.3124"/>
              <dgm:constr type="r" for="ch" forName="Accent5" refType="w" fact="0.5648"/>
              <dgm:constr type="t" for="ch" forName="Accent5" refType="h" fact="-0.0109"/>
              <dgm:constr type="w" for="ch" forName="Accent5" refType="w" fact="0.1496"/>
              <dgm:constr type="h" for="ch" forName="Accent5" refType="h" fact="0.806"/>
              <dgm:constr type="r" for="ch" forName="ParentBackground5" refType="w" fact="0.5394"/>
              <dgm:constr type="t" for="ch" forName="ParentBackground5" refType="h" fact="0.1262"/>
              <dgm:constr type="w" for="ch" forName="ParentBackground5" refType="w" fact="0.0987"/>
              <dgm:constr type="h" for="ch" forName="ParentBackground5" refType="h" fact="0.5319"/>
              <dgm:constr type="r" for="ch" forName="Child5" refType="w" fact="0.5394"/>
              <dgm:constr type="t" for="ch" forName="Child5" refType="h" fact="0.6876"/>
              <dgm:constr type="w" for="ch" forName="Child5" refType="w" fact="0.0987"/>
              <dgm:constr type="h" for="ch" forName="Child5" refType="h" fact="0.3124"/>
              <dgm:constr type="r" for="ch" forName="Accent4" refType="w" fact="0.6741"/>
              <dgm:constr type="t" for="ch" forName="Accent4" refType="h" fact="-0.0109"/>
              <dgm:constr type="w" for="ch" forName="Accent4" refType="w" fact="0.1496"/>
              <dgm:constr type="h" for="ch" forName="Accent4" refType="h" fact="0.806"/>
              <dgm:constr type="r" for="ch" forName="ParentBackground4" refType="w" fact="0.6487"/>
              <dgm:constr type="t" for="ch" forName="ParentBackground4" refType="h" fact="0.1262"/>
              <dgm:constr type="w" for="ch" forName="ParentBackground4" refType="w" fact="0.0987"/>
              <dgm:constr type="h" for="ch" forName="ParentBackground4" refType="h" fact="0.5319"/>
              <dgm:constr type="r" for="ch" forName="Child4" refType="w" fact="0.6487"/>
              <dgm:constr type="t" for="ch" forName="Child4" refType="h" fact="0.6876"/>
              <dgm:constr type="w" for="ch" forName="Child4" refType="w" fact="0.0987"/>
              <dgm:constr type="h" for="ch" forName="Child4" refType="h" fact="0.3124"/>
              <dgm:constr type="r" for="ch" forName="Accent3" refType="w" fact="0.7834"/>
              <dgm:constr type="t" for="ch" forName="Accent3" refType="h" fact="-0.0109"/>
              <dgm:constr type="w" for="ch" forName="Accent3" refType="w" fact="0.1496"/>
              <dgm:constr type="h" for="ch" forName="Accent3" refType="h" fact="0.806"/>
              <dgm:constr type="r" for="ch" forName="ParentBackground3" refType="w" fact="0.758"/>
              <dgm:constr type="t" for="ch" forName="ParentBackground3" refType="h" fact="0.1262"/>
              <dgm:constr type="w" for="ch" forName="ParentBackground3" refType="w" fact="0.0987"/>
              <dgm:constr type="h" for="ch" forName="ParentBackground3" refType="h" fact="0.5319"/>
              <dgm:constr type="r" for="ch" forName="Child3" refType="w" fact="0.758"/>
              <dgm:constr type="t" for="ch" forName="Child3" refType="h" fact="0.6876"/>
              <dgm:constr type="w" for="ch" forName="Child3" refType="w" fact="0.0987"/>
              <dgm:constr type="h" for="ch" forName="Child3" refType="h" fact="0.3124"/>
              <dgm:constr type="r" for="ch" forName="Accent2" refType="w" fact="0.8927"/>
              <dgm:constr type="t" for="ch" forName="Accent2" refType="h" fact="-0.0109"/>
              <dgm:constr type="w" for="ch" forName="Accent2" refType="w" fact="0.1496"/>
              <dgm:constr type="h" for="ch" forName="Accent2" refType="h" fact="0.806"/>
              <dgm:constr type="r" for="ch" forName="ParentBackground2" refType="w" fact="0.8673"/>
              <dgm:constr type="t" for="ch" forName="ParentBackground2" refType="h" fact="0.1262"/>
              <dgm:constr type="w" for="ch" forName="ParentBackground2" refType="w" fact="0.0987"/>
              <dgm:constr type="h" for="ch" forName="ParentBackground2" refType="h" fact="0.5319"/>
              <dgm:constr type="r" for="ch" forName="Child2" refType="w" fact="0.8673"/>
              <dgm:constr type="t" for="ch" forName="Child2" refType="h" fact="0.6876"/>
              <dgm:constr type="w" for="ch" forName="Child2" refType="w" fact="0.0987"/>
              <dgm:constr type="h" for="ch" forName="Child2" refType="h" fact="0.3124"/>
              <dgm:constr type="r" for="ch" forName="Accent1" refType="w" fact="1.002"/>
              <dgm:constr type="t" for="ch" forName="Accent1" refType="h" fact="-0.0109"/>
              <dgm:constr type="w" for="ch" forName="Accent1" refType="w" fact="0.1496"/>
              <dgm:constr type="h" for="ch" forName="Accent1" refType="h" fact="0.806"/>
              <dgm:constr type="r" for="ch" forName="ParentBackground1" refType="w" fact="0.9765"/>
              <dgm:constr type="t" for="ch" forName="ParentBackground1" refType="h" fact="0.1262"/>
              <dgm:constr type="w" for="ch" forName="ParentBackground1" refType="w" fact="0.0987"/>
              <dgm:constr type="h" for="ch" forName="ParentBackground1" refType="h" fact="0.5319"/>
              <dgm:constr type="r" for="ch" forName="Child1" refType="w" fact="0.9765"/>
              <dgm:constr type="t" for="ch" forName="Child1" refType="h" fact="0.6876"/>
              <dgm:constr type="w" for="ch" forName="Child1" refType="w" fact="0.0987"/>
              <dgm:constr type="h" for="ch" forName="Child1" refType="h" fact="0.3124"/>
            </dgm:constrLst>
          </dgm:if>
          <dgm:if name="Name26" axis="ch" ptType="node" func="cnt" op="equ" val="10">
            <dgm:alg type="composite">
              <dgm:param type="ar" val="5.9769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7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r" for="ch" forName="Parent10" refType="w" fact="0.0795"/>
              <dgm:constr type="t" for="ch" forName="Parent10" refType="h" fact="0.2022"/>
              <dgm:constr type="w" for="ch" forName="Parent10" refType="w" fact="0.0636"/>
              <dgm:constr type="h" for="ch" forName="Parent10" refType="h" fact="0.3799"/>
              <dgm:constr type="r" for="ch" forName="Parent9" refType="w" fact="0.178"/>
              <dgm:constr type="t" for="ch" forName="Parent9" refType="h" fact="0.2022"/>
              <dgm:constr type="w" for="ch" forName="Parent9" refType="w" fact="0.0636"/>
              <dgm:constr type="h" for="ch" forName="Parent9" refType="h" fact="0.3799"/>
              <dgm:constr type="r" for="ch" forName="Parent8" refType="w" fact="0.2765"/>
              <dgm:constr type="t" for="ch" forName="Parent8" refType="h" fact="0.2022"/>
              <dgm:constr type="w" for="ch" forName="Parent8" refType="w" fact="0.0636"/>
              <dgm:constr type="h" for="ch" forName="Parent8" refType="h" fact="0.3799"/>
              <dgm:constr type="r" for="ch" forName="Parent7" refType="w" fact="0.375"/>
              <dgm:constr type="t" for="ch" forName="Parent7" refType="h" fact="0.2022"/>
              <dgm:constr type="w" for="ch" forName="Parent7" refType="w" fact="0.0636"/>
              <dgm:constr type="h" for="ch" forName="Parent7" refType="h" fact="0.3799"/>
              <dgm:constr type="r" for="ch" forName="Parent6" refType="w" fact="0.4736"/>
              <dgm:constr type="t" for="ch" forName="Parent6" refType="h" fact="0.2022"/>
              <dgm:constr type="w" for="ch" forName="Parent6" refType="w" fact="0.0636"/>
              <dgm:constr type="h" for="ch" forName="Parent6" refType="h" fact="0.3799"/>
              <dgm:constr type="r" for="ch" forName="Parent5" refType="w" fact="0.5721"/>
              <dgm:constr type="t" for="ch" forName="Parent5" refType="h" fact="0.2022"/>
              <dgm:constr type="w" for="ch" forName="Parent5" refType="w" fact="0.0636"/>
              <dgm:constr type="h" for="ch" forName="Parent5" refType="h" fact="0.3799"/>
              <dgm:constr type="r" for="ch" forName="Parent4" refType="w" fact="0.6706"/>
              <dgm:constr type="t" for="ch" forName="Parent4" refType="h" fact="0.2022"/>
              <dgm:constr type="w" for="ch" forName="Parent4" refType="w" fact="0.0636"/>
              <dgm:constr type="h" for="ch" forName="Parent4" refType="h" fact="0.3799"/>
              <dgm:constr type="r" for="ch" forName="Parent3" refType="w" fact="0.7691"/>
              <dgm:constr type="t" for="ch" forName="Parent3" refType="h" fact="0.2022"/>
              <dgm:constr type="w" for="ch" forName="Parent3" refType="w" fact="0.0636"/>
              <dgm:constr type="h" for="ch" forName="Parent3" refType="h" fact="0.3799"/>
              <dgm:constr type="r" for="ch" forName="Parent2" refType="w" fact="0.8676"/>
              <dgm:constr type="t" for="ch" forName="Parent2" refType="h" fact="0.2022"/>
              <dgm:constr type="w" for="ch" forName="Parent2" refType="w" fact="0.0636"/>
              <dgm:constr type="h" for="ch" forName="Parent2" refType="h" fact="0.3799"/>
              <dgm:constr type="r" for="ch" forName="Parent1" refType="w" fact="0.9662"/>
              <dgm:constr type="t" for="ch" forName="Parent1" refType="h" fact="0.2022"/>
              <dgm:constr type="w" for="ch" forName="Parent1" refType="w" fact="0.0636"/>
              <dgm:constr type="h" for="ch" forName="Parent1" refType="h" fact="0.3799"/>
              <dgm:constr type="r" for="ch" forName="Accent10" refType="w" fact="0.0953"/>
              <dgm:constr type="t" for="ch" forName="Accent10" refType="h" fact="0.1072"/>
              <dgm:constr type="w" for="ch" forName="Accent10" refType="w" fact="0.0953"/>
              <dgm:constr type="h" for="ch" forName="Accent10" refType="h" fact="0.5699"/>
              <dgm:constr type="r" for="ch" forName="ParentBackground10" refType="w" fact="0.0922"/>
              <dgm:constr type="t" for="ch" forName="ParentBackground10" refType="h" fact="0.1262"/>
              <dgm:constr type="w" for="ch" forName="ParentBackground10" refType="w" fact="0.089"/>
              <dgm:constr type="h" for="ch" forName="ParentBackground10" refType="h" fact="0.5319"/>
              <dgm:constr type="r" for="ch" forName="Child10" refType="w" fact="0.0922"/>
              <dgm:constr type="t" for="ch" forName="Child10" refType="h" fact="0.6876"/>
              <dgm:constr type="w" for="ch" forName="Child10" refType="w" fact="0.089"/>
              <dgm:constr type="h" for="ch" forName="Child10" refType="h" fact="0.3124"/>
              <dgm:constr type="r" for="ch" forName="Accent9" refType="w" fact="0.2136"/>
              <dgm:constr type="t" for="ch" forName="Accent9" refType="h" fact="-0.0109"/>
              <dgm:constr type="w" for="ch" forName="Accent9" refType="w" fact="0.1348"/>
              <dgm:constr type="h" for="ch" forName="Accent9" refType="h" fact="0.806"/>
              <dgm:constr type="r" for="ch" forName="ParentBackground9" refType="w" fact="0.1907"/>
              <dgm:constr type="t" for="ch" forName="ParentBackground9" refType="h" fact="0.1262"/>
              <dgm:constr type="w" for="ch" forName="ParentBackground9" refType="w" fact="0.089"/>
              <dgm:constr type="h" for="ch" forName="ParentBackground9" refType="h" fact="0.5319"/>
              <dgm:constr type="r" for="ch" forName="Child9" refType="w" fact="0.1907"/>
              <dgm:constr type="t" for="ch" forName="Child9" refType="h" fact="0.6876"/>
              <dgm:constr type="w" for="ch" forName="Child9" refType="w" fact="0.089"/>
              <dgm:constr type="h" for="ch" forName="Child9" refType="h" fact="0.3124"/>
              <dgm:constr type="r" for="ch" forName="Accent8" refType="w" fact="0.3121"/>
              <dgm:constr type="t" for="ch" forName="Accent8" refType="h" fact="-0.0109"/>
              <dgm:constr type="w" for="ch" forName="Accent8" refType="w" fact="0.1348"/>
              <dgm:constr type="h" for="ch" forName="Accent8" refType="h" fact="0.806"/>
              <dgm:constr type="r" for="ch" forName="ParentBackground8" refType="w" fact="0.2892"/>
              <dgm:constr type="t" for="ch" forName="ParentBackground8" refType="h" fact="0.1262"/>
              <dgm:constr type="w" for="ch" forName="ParentBackground8" refType="w" fact="0.089"/>
              <dgm:constr type="h" for="ch" forName="ParentBackground8" refType="h" fact="0.5319"/>
              <dgm:constr type="r" for="ch" forName="Child8" refType="w" fact="0.2892"/>
              <dgm:constr type="t" for="ch" forName="Child8" refType="h" fact="0.6876"/>
              <dgm:constr type="w" for="ch" forName="Child8" refType="w" fact="0.089"/>
              <dgm:constr type="h" for="ch" forName="Child8" refType="h" fact="0.3124"/>
              <dgm:constr type="r" for="ch" forName="Accent7" refType="w" fact="0.4107"/>
              <dgm:constr type="t" for="ch" forName="Accent7" refType="h" fact="-0.0109"/>
              <dgm:constr type="w" for="ch" forName="Accent7" refType="w" fact="0.1348"/>
              <dgm:constr type="h" for="ch" forName="Accent7" refType="h" fact="0.806"/>
              <dgm:constr type="r" for="ch" forName="ParentBackground7" refType="w" fact="0.3877"/>
              <dgm:constr type="t" for="ch" forName="ParentBackground7" refType="h" fact="0.1262"/>
              <dgm:constr type="w" for="ch" forName="ParentBackground7" refType="w" fact="0.089"/>
              <dgm:constr type="h" for="ch" forName="ParentBackground7" refType="h" fact="0.5319"/>
              <dgm:constr type="r" for="ch" forName="Child7" refType="w" fact="0.3877"/>
              <dgm:constr type="t" for="ch" forName="Child7" refType="h" fact="0.6876"/>
              <dgm:constr type="w" for="ch" forName="Child7" refType="w" fact="0.089"/>
              <dgm:constr type="h" for="ch" forName="Child7" refType="h" fact="0.3124"/>
              <dgm:constr type="r" for="ch" forName="Accent6" refType="w" fact="0.5092"/>
              <dgm:constr type="t" for="ch" forName="Accent6" refType="h" fact="-0.0109"/>
              <dgm:constr type="w" for="ch" forName="Accent6" refType="w" fact="0.1348"/>
              <dgm:constr type="h" for="ch" forName="Accent6" refType="h" fact="0.806"/>
              <dgm:constr type="r" for="ch" forName="ParentBackground6" refType="w" fact="0.4863"/>
              <dgm:constr type="t" for="ch" forName="ParentBackground6" refType="h" fact="0.1262"/>
              <dgm:constr type="w" for="ch" forName="ParentBackground6" refType="w" fact="0.089"/>
              <dgm:constr type="h" for="ch" forName="ParentBackground6" refType="h" fact="0.5319"/>
              <dgm:constr type="r" for="ch" forName="Child6" refType="w" fact="0.4863"/>
              <dgm:constr type="t" for="ch" forName="Child6" refType="h" fact="0.6876"/>
              <dgm:constr type="w" for="ch" forName="Child6" refType="w" fact="0.089"/>
              <dgm:constr type="h" for="ch" forName="Child6" refType="h" fact="0.3124"/>
              <dgm:constr type="r" for="ch" forName="Accent5" refType="w" fact="0.6077"/>
              <dgm:constr type="t" for="ch" forName="Accent5" refType="h" fact="-0.0109"/>
              <dgm:constr type="w" for="ch" forName="Accent5" refType="w" fact="0.1348"/>
              <dgm:constr type="h" for="ch" forName="Accent5" refType="h" fact="0.806"/>
              <dgm:constr type="r" for="ch" forName="ParentBackground5" refType="w" fact="0.5848"/>
              <dgm:constr type="t" for="ch" forName="ParentBackground5" refType="h" fact="0.1262"/>
              <dgm:constr type="w" for="ch" forName="ParentBackground5" refType="w" fact="0.089"/>
              <dgm:constr type="h" for="ch" forName="ParentBackground5" refType="h" fact="0.5319"/>
              <dgm:constr type="r" for="ch" forName="Child5" refType="w" fact="0.5848"/>
              <dgm:constr type="t" for="ch" forName="Child5" refType="h" fact="0.6876"/>
              <dgm:constr type="w" for="ch" forName="Child5" refType="w" fact="0.089"/>
              <dgm:constr type="h" for="ch" forName="Child5" refType="h" fact="0.3124"/>
              <dgm:constr type="r" for="ch" forName="Accent4" refType="w" fact="0.7062"/>
              <dgm:constr type="t" for="ch" forName="Accent4" refType="h" fact="-0.0109"/>
              <dgm:constr type="w" for="ch" forName="Accent4" refType="w" fact="0.1348"/>
              <dgm:constr type="h" for="ch" forName="Accent4" refType="h" fact="0.806"/>
              <dgm:constr type="r" for="ch" forName="ParentBackground4" refType="w" fact="0.6833"/>
              <dgm:constr type="t" for="ch" forName="ParentBackground4" refType="h" fact="0.1262"/>
              <dgm:constr type="w" for="ch" forName="ParentBackground4" refType="w" fact="0.089"/>
              <dgm:constr type="h" for="ch" forName="ParentBackground4" refType="h" fact="0.5319"/>
              <dgm:constr type="r" for="ch" forName="Child4" refType="w" fact="0.6833"/>
              <dgm:constr type="t" for="ch" forName="Child4" refType="h" fact="0.6876"/>
              <dgm:constr type="w" for="ch" forName="Child4" refType="w" fact="0.089"/>
              <dgm:constr type="h" for="ch" forName="Child4" refType="h" fact="0.3124"/>
              <dgm:constr type="r" for="ch" forName="Accent3" refType="w" fact="0.8048"/>
              <dgm:constr type="t" for="ch" forName="Accent3" refType="h" fact="-0.0109"/>
              <dgm:constr type="w" for="ch" forName="Accent3" refType="w" fact="0.1348"/>
              <dgm:constr type="h" for="ch" forName="Accent3" refType="h" fact="0.806"/>
              <dgm:constr type="r" for="ch" forName="ParentBackground3" refType="w" fact="0.7818"/>
              <dgm:constr type="t" for="ch" forName="ParentBackground3" refType="h" fact="0.1262"/>
              <dgm:constr type="w" for="ch" forName="ParentBackground3" refType="w" fact="0.089"/>
              <dgm:constr type="h" for="ch" forName="ParentBackground3" refType="h" fact="0.5319"/>
              <dgm:constr type="r" for="ch" forName="Child3" refType="w" fact="0.7818"/>
              <dgm:constr type="t" for="ch" forName="Child3" refType="h" fact="0.6876"/>
              <dgm:constr type="w" for="ch" forName="Child3" refType="w" fact="0.089"/>
              <dgm:constr type="h" for="ch" forName="Child3" refType="h" fact="0.3124"/>
              <dgm:constr type="r" for="ch" forName="Accent2" refType="w" fact="0.9033"/>
              <dgm:constr type="t" for="ch" forName="Accent2" refType="h" fact="-0.0109"/>
              <dgm:constr type="w" for="ch" forName="Accent2" refType="w" fact="0.1348"/>
              <dgm:constr type="h" for="ch" forName="Accent2" refType="h" fact="0.806"/>
              <dgm:constr type="r" for="ch" forName="ParentBackground2" refType="w" fact="0.8804"/>
              <dgm:constr type="t" for="ch" forName="ParentBackground2" refType="h" fact="0.1262"/>
              <dgm:constr type="w" for="ch" forName="ParentBackground2" refType="w" fact="0.089"/>
              <dgm:constr type="h" for="ch" forName="ParentBackground2" refType="h" fact="0.5319"/>
              <dgm:constr type="r" for="ch" forName="Child2" refType="w" fact="0.8804"/>
              <dgm:constr type="t" for="ch" forName="Child2" refType="h" fact="0.6876"/>
              <dgm:constr type="w" for="ch" forName="Child2" refType="w" fact="0.089"/>
              <dgm:constr type="h" for="ch" forName="Child2" refType="h" fact="0.3124"/>
              <dgm:constr type="r" for="ch" forName="Accent1" refType="w" fact="1.0018"/>
              <dgm:constr type="t" for="ch" forName="Accent1" refType="h" fact="-0.0109"/>
              <dgm:constr type="w" for="ch" forName="Accent1" refType="w" fact="0.1348"/>
              <dgm:constr type="h" for="ch" forName="Accent1" refType="h" fact="0.806"/>
              <dgm:constr type="r" for="ch" forName="ParentBackground1" refType="w" fact="0.9789"/>
              <dgm:constr type="t" for="ch" forName="ParentBackground1" refType="h" fact="0.1262"/>
              <dgm:constr type="w" for="ch" forName="ParentBackground1" refType="w" fact="0.089"/>
              <dgm:constr type="h" for="ch" forName="ParentBackground1" refType="h" fact="0.5319"/>
              <dgm:constr type="r" for="ch" forName="Child1" refType="w" fact="0.9789"/>
              <dgm:constr type="t" for="ch" forName="Child1" refType="h" fact="0.6876"/>
              <dgm:constr type="w" for="ch" forName="Child1" refType="w" fact="0.089"/>
              <dgm:constr type="h" for="ch" forName="Child1" refType="h" fact="0.3124"/>
            </dgm:constrLst>
          </dgm:if>
          <dgm:else name="Name27">
            <dgm:alg type="composite">
              <dgm:param type="ar" val="6.5658"/>
            </dgm:alg>
            <dgm:constrLst>
              <dgm:constr type="primFontSz" for="des" forName="Child1" val="65"/>
              <dgm:constr type="primFontSz" for="des" forName="Parent1" val="65"/>
              <dgm:constr type="primFontSz" for="des" forName="Child1" refType="primFontSz" refFor="des" refForName="Parent1" op="lte"/>
              <dgm:constr type="primFontSz" for="des" forName="Child2" refType="primFontSz" refFor="des" refForName="Parent1" op="lte"/>
              <dgm:constr type="primFontSz" for="des" forName="Child3" refType="primFontSz" refFor="des" refForName="Parent1" op="lte"/>
              <dgm:constr type="primFontSz" for="des" forName="Child4" refType="primFontSz" refFor="des" refForName="Parent1" op="lte"/>
              <dgm:constr type="primFontSz" for="des" forName="Child5" refType="primFontSz" refFor="des" refForName="Parent1" op="lte"/>
              <dgm:constr type="primFontSz" for="des" forName="Child6" refType="primFontSz" refFor="des" refForName="Parent1" op="lte"/>
              <dgm:constr type="primFontSz" for="des" forName="Child7" refType="primFontSz" refFor="des" refForName="Parent1" op="lte"/>
              <dgm:constr type="primFontSz" for="des" forName="Child8" refType="primFontSz" refFor="des" refForName="Parent1" op="lte"/>
              <dgm:constr type="primFontSz" for="des" forName="Child9" refType="primFontSz" refFor="des" refForName="Parent1" op="lte"/>
              <dgm:constr type="primFontSz" for="des" forName="Child10" refType="primFontSz" refFor="des" refForName="Parent1" op="lte"/>
              <dgm:constr type="primFontSz" for="des" forName="Child11" refType="primFontSz" refFor="des" refForName="Parent1" op="lte"/>
              <dgm:constr type="primFontSz" for="des" forName="Child1" refType="primFontSz" refFor="des" refForName="Parent2" op="lte"/>
              <dgm:constr type="primFontSz" for="des" forName="Child2" refType="primFontSz" refFor="des" refForName="Parent2" op="lte"/>
              <dgm:constr type="primFontSz" for="des" forName="Child3" refType="primFontSz" refFor="des" refForName="Parent2" op="lte"/>
              <dgm:constr type="primFontSz" for="des" forName="Child4" refType="primFontSz" refFor="des" refForName="Parent2" op="lte"/>
              <dgm:constr type="primFontSz" for="des" forName="Child5" refType="primFontSz" refFor="des" refForName="Parent2" op="lte"/>
              <dgm:constr type="primFontSz" for="des" forName="Child6" refType="primFontSz" refFor="des" refForName="Parent2" op="lte"/>
              <dgm:constr type="primFontSz" for="des" forName="Child7" refType="primFontSz" refFor="des" refForName="Parent2" op="lte"/>
              <dgm:constr type="primFontSz" for="des" forName="Child8" refType="primFontSz" refFor="des" refForName="Parent2" op="lte"/>
              <dgm:constr type="primFontSz" for="des" forName="Child9" refType="primFontSz" refFor="des" refForName="Parent2" op="lte"/>
              <dgm:constr type="primFontSz" for="des" forName="Child10" refType="primFontSz" refFor="des" refForName="Parent2" op="lte"/>
              <dgm:constr type="primFontSz" for="des" forName="Child11" refType="primFontSz" refFor="des" refForName="Parent2" op="lte"/>
              <dgm:constr type="primFontSz" for="des" forName="Child1" refType="primFontSz" refFor="des" refForName="Parent3" op="lte"/>
              <dgm:constr type="primFontSz" for="des" forName="Child2" refType="primFontSz" refFor="des" refForName="Parent3" op="lte"/>
              <dgm:constr type="primFontSz" for="des" forName="Child3" refType="primFontSz" refFor="des" refForName="Parent3" op="lte"/>
              <dgm:constr type="primFontSz" for="des" forName="Child4" refType="primFontSz" refFor="des" refForName="Parent3" op="lte"/>
              <dgm:constr type="primFontSz" for="des" forName="Child5" refType="primFontSz" refFor="des" refForName="Parent3" op="lte"/>
              <dgm:constr type="primFontSz" for="des" forName="Child6" refType="primFontSz" refFor="des" refForName="Parent3" op="lte"/>
              <dgm:constr type="primFontSz" for="des" forName="Child7" refType="primFontSz" refFor="des" refForName="Parent3" op="lte"/>
              <dgm:constr type="primFontSz" for="des" forName="Child8" refType="primFontSz" refFor="des" refForName="Parent3" op="lte"/>
              <dgm:constr type="primFontSz" for="des" forName="Child9" refType="primFontSz" refFor="des" refForName="Parent3" op="lte"/>
              <dgm:constr type="primFontSz" for="des" forName="Child10" refType="primFontSz" refFor="des" refForName="Parent3" op="lte"/>
              <dgm:constr type="primFontSz" for="des" forName="Child11" refType="primFontSz" refFor="des" refForName="Parent3" op="lte"/>
              <dgm:constr type="primFontSz" for="des" forName="Child1" refType="primFontSz" refFor="des" refForName="Parent4" op="lte"/>
              <dgm:constr type="primFontSz" for="des" forName="Child2" refType="primFontSz" refFor="des" refForName="Parent4" op="lte"/>
              <dgm:constr type="primFontSz" for="des" forName="Child3" refType="primFontSz" refFor="des" refForName="Parent4" op="lte"/>
              <dgm:constr type="primFontSz" for="des" forName="Child4" refType="primFontSz" refFor="des" refForName="Parent4" op="lte"/>
              <dgm:constr type="primFontSz" for="des" forName="Child5" refType="primFontSz" refFor="des" refForName="Parent4" op="lte"/>
              <dgm:constr type="primFontSz" for="des" forName="Child6" refType="primFontSz" refFor="des" refForName="Parent4" op="lte"/>
              <dgm:constr type="primFontSz" for="des" forName="Child7" refType="primFontSz" refFor="des" refForName="Parent4" op="lte"/>
              <dgm:constr type="primFontSz" for="des" forName="Child8" refType="primFontSz" refFor="des" refForName="Parent4" op="lte"/>
              <dgm:constr type="primFontSz" for="des" forName="Child9" refType="primFontSz" refFor="des" refForName="Parent4" op="lte"/>
              <dgm:constr type="primFontSz" for="des" forName="Child10" refType="primFontSz" refFor="des" refForName="Parent4" op="lte"/>
              <dgm:constr type="primFontSz" for="des" forName="Child11" refType="primFontSz" refFor="des" refForName="Parent4" op="lte"/>
              <dgm:constr type="primFontSz" for="des" forName="Child1" refType="primFontSz" refFor="des" refForName="Parent5" op="lte"/>
              <dgm:constr type="primFontSz" for="des" forName="Child2" refType="primFontSz" refFor="des" refForName="Parent5" op="lte"/>
              <dgm:constr type="primFontSz" for="des" forName="Child3" refType="primFontSz" refFor="des" refForName="Parent5" op="lte"/>
              <dgm:constr type="primFontSz" for="des" forName="Child4" refType="primFontSz" refFor="des" refForName="Parent5" op="lte"/>
              <dgm:constr type="primFontSz" for="des" forName="Child5" refType="primFontSz" refFor="des" refForName="Parent5" op="lte"/>
              <dgm:constr type="primFontSz" for="des" forName="Child6" refType="primFontSz" refFor="des" refForName="Parent5" op="lte"/>
              <dgm:constr type="primFontSz" for="des" forName="Child7" refType="primFontSz" refFor="des" refForName="Parent5" op="lte"/>
              <dgm:constr type="primFontSz" for="des" forName="Child8" refType="primFontSz" refFor="des" refForName="Parent5" op="lte"/>
              <dgm:constr type="primFontSz" for="des" forName="Child9" refType="primFontSz" refFor="des" refForName="Parent5" op="lte"/>
              <dgm:constr type="primFontSz" for="des" forName="Child10" refType="primFontSz" refFor="des" refForName="Parent5" op="lte"/>
              <dgm:constr type="primFontSz" for="des" forName="Child11" refType="primFontSz" refFor="des" refForName="Parent5" op="lte"/>
              <dgm:constr type="primFontSz" for="des" forName="Child1" refType="primFontSz" refFor="des" refForName="Parent6" op="lte"/>
              <dgm:constr type="primFontSz" for="des" forName="Child2" refType="primFontSz" refFor="des" refForName="Parent6" op="lte"/>
              <dgm:constr type="primFontSz" for="des" forName="Child3" refType="primFontSz" refFor="des" refForName="Parent6" op="lte"/>
              <dgm:constr type="primFontSz" for="des" forName="Child4" refType="primFontSz" refFor="des" refForName="Parent6" op="lte"/>
              <dgm:constr type="primFontSz" for="des" forName="Child5" refType="primFontSz" refFor="des" refForName="Parent6" op="lte"/>
              <dgm:constr type="primFontSz" for="des" forName="Child6" refType="primFontSz" refFor="des" refForName="Parent6" op="lte"/>
              <dgm:constr type="primFontSz" for="des" forName="Child7" refType="primFontSz" refFor="des" refForName="Parent6" op="lte"/>
              <dgm:constr type="primFontSz" for="des" forName="Child8" refType="primFontSz" refFor="des" refForName="Parent6" op="lte"/>
              <dgm:constr type="primFontSz" for="des" forName="Child9" refType="primFontSz" refFor="des" refForName="Parent6" op="lte"/>
              <dgm:constr type="primFontSz" for="des" forName="Child10" refType="primFontSz" refFor="des" refForName="Parent6" op="lte"/>
              <dgm:constr type="primFontSz" for="des" forName="Child11" refType="primFontSz" refFor="des" refForName="Parent6" op="lte"/>
              <dgm:constr type="primFontSz" for="des" forName="Child1" refType="primFontSz" refFor="des" refForName="Parent7" op="lte"/>
              <dgm:constr type="primFontSz" for="des" forName="Child2" refType="primFontSz" refFor="des" refForName="Parent7" op="lte"/>
              <dgm:constr type="primFontSz" for="des" forName="Child3" refType="primFontSz" refFor="des" refForName="Parent7" op="lte"/>
              <dgm:constr type="primFontSz" for="des" forName="Child4" refType="primFontSz" refFor="des" refForName="Parent7" op="lte"/>
              <dgm:constr type="primFontSz" for="des" forName="Child5" refType="primFontSz" refFor="des" refForName="Parent7" op="lte"/>
              <dgm:constr type="primFontSz" for="des" forName="Child6" refType="primFontSz" refFor="des" refForName="Parent7" op="lte"/>
              <dgm:constr type="primFontSz" for="des" forName="Child7" refType="primFontSz" refFor="des" refForName="Parent7" op="lte"/>
              <dgm:constr type="primFontSz" for="des" forName="Child8" refType="primFontSz" refFor="des" refForName="Parent7" op="lte"/>
              <dgm:constr type="primFontSz" for="des" forName="Child9" refType="primFontSz" refFor="des" refForName="Parent7" op="lte"/>
              <dgm:constr type="primFontSz" for="des" forName="Child10" refType="primFontSz" refFor="des" refForName="Parent7" op="lte"/>
              <dgm:constr type="primFontSz" for="des" forName="Child11" refType="primFontSz" refFor="des" refForName="Parent7" op="lte"/>
              <dgm:constr type="primFontSz" for="des" forName="Child1" refType="primFontSz" refFor="des" refForName="Parent8" op="lte"/>
              <dgm:constr type="primFontSz" for="des" forName="Child2" refType="primFontSz" refFor="des" refForName="Parent8" op="lte"/>
              <dgm:constr type="primFontSz" for="des" forName="Child3" refType="primFontSz" refFor="des" refForName="Parent8" op="lte"/>
              <dgm:constr type="primFontSz" for="des" forName="Child4" refType="primFontSz" refFor="des" refForName="Parent8" op="lte"/>
              <dgm:constr type="primFontSz" for="des" forName="Child5" refType="primFontSz" refFor="des" refForName="Parent8" op="lte"/>
              <dgm:constr type="primFontSz" for="des" forName="Child6" refType="primFontSz" refFor="des" refForName="Parent8" op="lte"/>
              <dgm:constr type="primFontSz" for="des" forName="Child7" refType="primFontSz" refFor="des" refForName="Parent8" op="lte"/>
              <dgm:constr type="primFontSz" for="des" forName="Child8" refType="primFontSz" refFor="des" refForName="Parent8" op="lte"/>
              <dgm:constr type="primFontSz" for="des" forName="Child9" refType="primFontSz" refFor="des" refForName="Parent8" op="lte"/>
              <dgm:constr type="primFontSz" for="des" forName="Child10" refType="primFontSz" refFor="des" refForName="Parent8" op="lte"/>
              <dgm:constr type="primFontSz" for="des" forName="Child11" refType="primFontSz" refFor="des" refForName="Parent8" op="lte"/>
              <dgm:constr type="primFontSz" for="des" forName="Child1" refType="primFontSz" refFor="des" refForName="Parent9" op="lte"/>
              <dgm:constr type="primFontSz" for="des" forName="Child2" refType="primFontSz" refFor="des" refForName="Parent9" op="lte"/>
              <dgm:constr type="primFontSz" for="des" forName="Child3" refType="primFontSz" refFor="des" refForName="Parent9" op="lte"/>
              <dgm:constr type="primFontSz" for="des" forName="Child4" refType="primFontSz" refFor="des" refForName="Parent9" op="lte"/>
              <dgm:constr type="primFontSz" for="des" forName="Child5" refType="primFontSz" refFor="des" refForName="Parent9" op="lte"/>
              <dgm:constr type="primFontSz" for="des" forName="Child6" refType="primFontSz" refFor="des" refForName="Parent9" op="lte"/>
              <dgm:constr type="primFontSz" for="des" forName="Child7" refType="primFontSz" refFor="des" refForName="Parent9" op="lte"/>
              <dgm:constr type="primFontSz" for="des" forName="Child8" refType="primFontSz" refFor="des" refForName="Parent9" op="lte"/>
              <dgm:constr type="primFontSz" for="des" forName="Child9" refType="primFontSz" refFor="des" refForName="Parent9" op="lte"/>
              <dgm:constr type="primFontSz" for="des" forName="Child10" refType="primFontSz" refFor="des" refForName="Parent9" op="lte"/>
              <dgm:constr type="primFontSz" for="des" forName="Child11" refType="primFontSz" refFor="des" refForName="Parent9" op="lte"/>
              <dgm:constr type="primFontSz" for="des" forName="Child1" refType="primFontSz" refFor="des" refForName="Parent10" op="lte"/>
              <dgm:constr type="primFontSz" for="des" forName="Child2" refType="primFontSz" refFor="des" refForName="Parent10" op="lte"/>
              <dgm:constr type="primFontSz" for="des" forName="Child3" refType="primFontSz" refFor="des" refForName="Parent10" op="lte"/>
              <dgm:constr type="primFontSz" for="des" forName="Child4" refType="primFontSz" refFor="des" refForName="Parent10" op="lte"/>
              <dgm:constr type="primFontSz" for="des" forName="Child5" refType="primFontSz" refFor="des" refForName="Parent10" op="lte"/>
              <dgm:constr type="primFontSz" for="des" forName="Child6" refType="primFontSz" refFor="des" refForName="Parent10" op="lte"/>
              <dgm:constr type="primFontSz" for="des" forName="Child7" refType="primFontSz" refFor="des" refForName="Parent10" op="lte"/>
              <dgm:constr type="primFontSz" for="des" forName="Child8" refType="primFontSz" refFor="des" refForName="Parent10" op="lte"/>
              <dgm:constr type="primFontSz" for="des" forName="Child9" refType="primFontSz" refFor="des" refForName="Parent10" op="lte"/>
              <dgm:constr type="primFontSz" for="des" forName="Child10" refType="primFontSz" refFor="des" refForName="Parent10" op="lte"/>
              <dgm:constr type="primFontSz" for="des" forName="Child11" refType="primFontSz" refFor="des" refForName="Parent10" op="lte"/>
              <dgm:constr type="primFontSz" for="des" forName="Child1" refType="primFontSz" refFor="des" refForName="Parent11" op="lte"/>
              <dgm:constr type="primFontSz" for="des" forName="Child2" refType="primFontSz" refFor="des" refForName="Parent11" op="lte"/>
              <dgm:constr type="primFontSz" for="des" forName="Child3" refType="primFontSz" refFor="des" refForName="Parent11" op="lte"/>
              <dgm:constr type="primFontSz" for="des" forName="Child4" refType="primFontSz" refFor="des" refForName="Parent11" op="lte"/>
              <dgm:constr type="primFontSz" for="des" forName="Child5" refType="primFontSz" refFor="des" refForName="Parent11" op="lte"/>
              <dgm:constr type="primFontSz" for="des" forName="Child6" refType="primFontSz" refFor="des" refForName="Parent11" op="lte"/>
              <dgm:constr type="primFontSz" for="des" forName="Child7" refType="primFontSz" refFor="des" refForName="Parent11" op="lte"/>
              <dgm:constr type="primFontSz" for="des" forName="Child8" refType="primFontSz" refFor="des" refForName="Parent11" op="lte"/>
              <dgm:constr type="primFontSz" for="des" forName="Child9" refType="primFontSz" refFor="des" refForName="Parent11" op="lte"/>
              <dgm:constr type="primFontSz" for="des" forName="Child10" refType="primFontSz" refFor="des" refForName="Parent11" op="lte"/>
              <dgm:constr type="primFontSz" for="des" forName="Child11" refType="primFontSz" refFor="des" refForName="Parent11" op="lte"/>
              <dgm:constr type="primFontSz" for="des" forName="Parent2" refType="primFontSz" refFor="des" refForName="Parent1" op="equ"/>
              <dgm:constr type="primFontSz" for="des" forName="Parent3" refType="primFontSz" refFor="des" refForName="Parent1" op="equ"/>
              <dgm:constr type="primFontSz" for="des" forName="Parent4" refType="primFontSz" refFor="des" refForName="Parent1" op="equ"/>
              <dgm:constr type="primFontSz" for="des" forName="Parent5" refType="primFontSz" refFor="des" refForName="Parent1" op="equ"/>
              <dgm:constr type="primFontSz" for="des" forName="Parent6" refType="primFontSz" refFor="des" refForName="Parent1" op="equ"/>
              <dgm:constr type="primFontSz" for="des" forName="Parent7" refType="primFontSz" refFor="des" refForName="Parent1" op="equ"/>
              <dgm:constr type="primFontSz" for="des" forName="Parent8" refType="primFontSz" refFor="des" refForName="Parent1" op="equ"/>
              <dgm:constr type="primFontSz" for="des" forName="Parent9" refType="primFontSz" refFor="des" refForName="Parent1" op="equ"/>
              <dgm:constr type="primFontSz" for="des" forName="Parent10" refType="primFontSz" refFor="des" refForName="Parent1" op="equ"/>
              <dgm:constr type="primFontSz" for="des" forName="Parent11" refType="primFontSz" refFor="des" refForName="Parent1" op="equ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forName="Child8" refType="primFontSz" refFor="des" refForName="Child1" op="equ"/>
              <dgm:constr type="primFontSz" for="des" forName="Child9" refType="primFontSz" refFor="des" refForName="Child1" op="equ"/>
              <dgm:constr type="primFontSz" for="des" forName="Child10" refType="primFontSz" refFor="des" refForName="Child1" op="equ"/>
              <dgm:constr type="primFontSz" for="des" forName="Child11" refType="primFontSz" refFor="des" refForName="Child1" op="equ"/>
              <dgm:constr type="r" for="ch" forName="Parent11" refType="w" fact="0.0723"/>
              <dgm:constr type="t" for="ch" forName="Parent11" refType="h" fact="0.2022"/>
              <dgm:constr type="w" for="ch" forName="Parent11" refType="w" fact="0.0579"/>
              <dgm:constr type="h" for="ch" forName="Parent11" refType="h" fact="0.3799"/>
              <dgm:constr type="r" for="ch" forName="Parent10" refType="w" fact="0.162"/>
              <dgm:constr type="t" for="ch" forName="Parent10" refType="h" fact="0.2022"/>
              <dgm:constr type="w" for="ch" forName="Parent10" refType="w" fact="0.0579"/>
              <dgm:constr type="h" for="ch" forName="Parent10" refType="h" fact="0.3799"/>
              <dgm:constr type="r" for="ch" forName="Parent9" refType="w" fact="0.2517"/>
              <dgm:constr type="t" for="ch" forName="Parent9" refType="h" fact="0.2022"/>
              <dgm:constr type="w" for="ch" forName="Parent9" refType="w" fact="0.0579"/>
              <dgm:constr type="h" for="ch" forName="Parent9" refType="h" fact="0.3799"/>
              <dgm:constr type="r" for="ch" forName="Parent8" refType="w" fact="0.3414"/>
              <dgm:constr type="t" for="ch" forName="Parent8" refType="h" fact="0.2022"/>
              <dgm:constr type="w" for="ch" forName="Parent8" refType="w" fact="0.0579"/>
              <dgm:constr type="h" for="ch" forName="Parent8" refType="h" fact="0.3799"/>
              <dgm:constr type="r" for="ch" forName="Parent7" refType="w" fact="0.4311"/>
              <dgm:constr type="t" for="ch" forName="Parent7" refType="h" fact="0.2022"/>
              <dgm:constr type="w" for="ch" forName="Parent7" refType="w" fact="0.0579"/>
              <dgm:constr type="h" for="ch" forName="Parent7" refType="h" fact="0.3799"/>
              <dgm:constr type="r" for="ch" forName="Parent6" refType="w" fact="0.5208"/>
              <dgm:constr type="t" for="ch" forName="Parent6" refType="h" fact="0.2022"/>
              <dgm:constr type="w" for="ch" forName="Parent6" refType="w" fact="0.0579"/>
              <dgm:constr type="h" for="ch" forName="Parent6" refType="h" fact="0.3799"/>
              <dgm:constr type="r" for="ch" forName="Parent5" refType="w" fact="0.6105"/>
              <dgm:constr type="t" for="ch" forName="Parent5" refType="h" fact="0.2022"/>
              <dgm:constr type="w" for="ch" forName="Parent5" refType="w" fact="0.0579"/>
              <dgm:constr type="h" for="ch" forName="Parent5" refType="h" fact="0.3799"/>
              <dgm:constr type="r" for="ch" forName="Parent4" refType="w" fact="0.7001"/>
              <dgm:constr type="t" for="ch" forName="Parent4" refType="h" fact="0.2022"/>
              <dgm:constr type="w" for="ch" forName="Parent4" refType="w" fact="0.0579"/>
              <dgm:constr type="h" for="ch" forName="Parent4" refType="h" fact="0.3799"/>
              <dgm:constr type="r" for="ch" forName="Parent3" refType="w" fact="0.7898"/>
              <dgm:constr type="t" for="ch" forName="Parent3" refType="h" fact="0.2022"/>
              <dgm:constr type="w" for="ch" forName="Parent3" refType="w" fact="0.0579"/>
              <dgm:constr type="h" for="ch" forName="Parent3" refType="h" fact="0.3799"/>
              <dgm:constr type="r" for="ch" forName="Parent2" refType="w" fact="0.8795"/>
              <dgm:constr type="t" for="ch" forName="Parent2" refType="h" fact="0.2022"/>
              <dgm:constr type="w" for="ch" forName="Parent2" refType="w" fact="0.0579"/>
              <dgm:constr type="h" for="ch" forName="Parent2" refType="h" fact="0.3799"/>
              <dgm:constr type="r" for="ch" forName="Parent1" refType="w" fact="0.9692"/>
              <dgm:constr type="t" for="ch" forName="Parent1" refType="h" fact="0.2022"/>
              <dgm:constr type="w" for="ch" forName="Parent1" refType="w" fact="0.0579"/>
              <dgm:constr type="h" for="ch" forName="Parent1" refType="h" fact="0.3799"/>
              <dgm:constr type="r" for="ch" forName="Accent11" refType="w" fact="0.0868"/>
              <dgm:constr type="t" for="ch" forName="Accent11" refType="h" fact="0.1072"/>
              <dgm:constr type="w" for="ch" forName="Accent11" refType="w" fact="0.0868"/>
              <dgm:constr type="h" for="ch" forName="Accent11" refType="h" fact="0.5699"/>
              <dgm:constr type="r" for="ch" forName="ParentBackground11" refType="w" fact="0.0839"/>
              <dgm:constr type="t" for="ch" forName="ParentBackground11" refType="h" fact="0.1262"/>
              <dgm:constr type="w" for="ch" forName="ParentBackground11" refType="w" fact="0.081"/>
              <dgm:constr type="h" for="ch" forName="ParentBackground11" refType="h" fact="0.5319"/>
              <dgm:constr type="r" for="ch" forName="Child11" refType="w" fact="0.0839"/>
              <dgm:constr type="t" for="ch" forName="Child11" refType="h" fact="0.6876"/>
              <dgm:constr type="w" for="ch" forName="Child11" refType="w" fact="0.081"/>
              <dgm:constr type="h" for="ch" forName="Child11" refType="h" fact="0.3124"/>
              <dgm:constr type="r" for="ch" forName="Accent10" refType="w" fact="0.1945"/>
              <dgm:constr type="t" for="ch" forName="Accent10" refType="h" fact="-0.0109"/>
              <dgm:constr type="w" for="ch" forName="Accent10" refType="w" fact="0.1228"/>
              <dgm:constr type="h" for="ch" forName="Accent10" refType="h" fact="0.806"/>
              <dgm:constr type="r" for="ch" forName="ParentBackground10" refType="w" fact="0.1736"/>
              <dgm:constr type="t" for="ch" forName="ParentBackground10" refType="h" fact="0.1262"/>
              <dgm:constr type="w" for="ch" forName="ParentBackground10" refType="w" fact="0.081"/>
              <dgm:constr type="h" for="ch" forName="ParentBackground10" refType="h" fact="0.5319"/>
              <dgm:constr type="r" for="ch" forName="Child10" refType="w" fact="0.1736"/>
              <dgm:constr type="t" for="ch" forName="Child10" refType="h" fact="0.6876"/>
              <dgm:constr type="w" for="ch" forName="Child10" refType="w" fact="0.081"/>
              <dgm:constr type="h" for="ch" forName="Child10" refType="h" fact="0.3124"/>
              <dgm:constr type="r" for="ch" forName="Accent9" refType="w" fact="0.2842"/>
              <dgm:constr type="t" for="ch" forName="Accent9" refType="h" fact="-0.0109"/>
              <dgm:constr type="w" for="ch" forName="Accent9" refType="w" fact="0.1228"/>
              <dgm:constr type="h" for="ch" forName="Accent9" refType="h" fact="0.806"/>
              <dgm:constr type="r" for="ch" forName="ParentBackground9" refType="w" fact="0.2633"/>
              <dgm:constr type="t" for="ch" forName="ParentBackground9" refType="h" fact="0.1262"/>
              <dgm:constr type="w" for="ch" forName="ParentBackground9" refType="w" fact="0.081"/>
              <dgm:constr type="h" for="ch" forName="ParentBackground9" refType="h" fact="0.5319"/>
              <dgm:constr type="r" for="ch" forName="Child9" refType="w" fact="0.2633"/>
              <dgm:constr type="t" for="ch" forName="Child9" refType="h" fact="0.6876"/>
              <dgm:constr type="w" for="ch" forName="Child9" refType="w" fact="0.081"/>
              <dgm:constr type="h" for="ch" forName="Child9" refType="h" fact="0.3124"/>
              <dgm:constr type="r" for="ch" forName="Accent8" refType="w" fact="0.3739"/>
              <dgm:constr type="t" for="ch" forName="Accent8" refType="h" fact="-0.0109"/>
              <dgm:constr type="w" for="ch" forName="Accent8" refType="w" fact="0.1228"/>
              <dgm:constr type="h" for="ch" forName="Accent8" refType="h" fact="0.806"/>
              <dgm:constr type="r" for="ch" forName="ParentBackground8" refType="w" fact="0.353"/>
              <dgm:constr type="t" for="ch" forName="ParentBackground8" refType="h" fact="0.1262"/>
              <dgm:constr type="w" for="ch" forName="ParentBackground8" refType="w" fact="0.081"/>
              <dgm:constr type="h" for="ch" forName="ParentBackground8" refType="h" fact="0.5319"/>
              <dgm:constr type="r" for="ch" forName="Child8" refType="w" fact="0.353"/>
              <dgm:constr type="t" for="ch" forName="Child8" refType="h" fact="0.6876"/>
              <dgm:constr type="w" for="ch" forName="Child8" refType="w" fact="0.081"/>
              <dgm:constr type="h" for="ch" forName="Child8" refType="h" fact="0.3124"/>
              <dgm:constr type="r" for="ch" forName="Accent7" refType="w" fact="0.4636"/>
              <dgm:constr type="t" for="ch" forName="Accent7" refType="h" fact="-0.0109"/>
              <dgm:constr type="w" for="ch" forName="Accent7" refType="w" fact="0.1228"/>
              <dgm:constr type="h" for="ch" forName="Accent7" refType="h" fact="0.806"/>
              <dgm:constr type="r" for="ch" forName="ParentBackground7" refType="w" fact="0.4427"/>
              <dgm:constr type="t" for="ch" forName="ParentBackground7" refType="h" fact="0.1262"/>
              <dgm:constr type="w" for="ch" forName="ParentBackground7" refType="w" fact="0.081"/>
              <dgm:constr type="h" for="ch" forName="ParentBackground7" refType="h" fact="0.5319"/>
              <dgm:constr type="r" for="ch" forName="Child7" refType="w" fact="0.4427"/>
              <dgm:constr type="t" for="ch" forName="Child7" refType="h" fact="0.6876"/>
              <dgm:constr type="w" for="ch" forName="Child7" refType="w" fact="0.081"/>
              <dgm:constr type="h" for="ch" forName="Child7" refType="h" fact="0.3124"/>
              <dgm:constr type="r" for="ch" forName="Accent6" refType="w" fact="0.5533"/>
              <dgm:constr type="t" for="ch" forName="Accent6" refType="h" fact="-0.0109"/>
              <dgm:constr type="w" for="ch" forName="Accent6" refType="w" fact="0.1228"/>
              <dgm:constr type="h" for="ch" forName="Accent6" refType="h" fact="0.806"/>
              <dgm:constr type="r" for="ch" forName="ParentBackground6" refType="w" fact="0.5323"/>
              <dgm:constr type="t" for="ch" forName="ParentBackground6" refType="h" fact="0.1262"/>
              <dgm:constr type="w" for="ch" forName="ParentBackground6" refType="w" fact="0.081"/>
              <dgm:constr type="h" for="ch" forName="ParentBackground6" refType="h" fact="0.5319"/>
              <dgm:constr type="r" for="ch" forName="Child6" refType="w" fact="0.5323"/>
              <dgm:constr type="t" for="ch" forName="Child6" refType="h" fact="0.6876"/>
              <dgm:constr type="w" for="ch" forName="Child6" refType="w" fact="0.081"/>
              <dgm:constr type="h" for="ch" forName="Child6" refType="h" fact="0.3124"/>
              <dgm:constr type="r" for="ch" forName="Accent5" refType="w" fact="0.6429"/>
              <dgm:constr type="t" for="ch" forName="Accent5" refType="h" fact="-0.0109"/>
              <dgm:constr type="w" for="ch" forName="Accent5" refType="w" fact="0.1228"/>
              <dgm:constr type="h" for="ch" forName="Accent5" refType="h" fact="0.806"/>
              <dgm:constr type="r" for="ch" forName="ParentBackground5" refType="w" fact="0.622"/>
              <dgm:constr type="t" for="ch" forName="ParentBackground5" refType="h" fact="0.1262"/>
              <dgm:constr type="w" for="ch" forName="ParentBackground5" refType="w" fact="0.081"/>
              <dgm:constr type="h" for="ch" forName="ParentBackground5" refType="h" fact="0.5319"/>
              <dgm:constr type="r" for="ch" forName="Child5" refType="w" fact="0.622"/>
              <dgm:constr type="t" for="ch" forName="Child5" refType="h" fact="0.6876"/>
              <dgm:constr type="w" for="ch" forName="Child5" refType="w" fact="0.081"/>
              <dgm:constr type="h" for="ch" forName="Child5" refType="h" fact="0.3124"/>
              <dgm:constr type="r" for="ch" forName="Accent4" refType="w" fact="0.7326"/>
              <dgm:constr type="t" for="ch" forName="Accent4" refType="h" fact="-0.0109"/>
              <dgm:constr type="w" for="ch" forName="Accent4" refType="w" fact="0.1228"/>
              <dgm:constr type="h" for="ch" forName="Accent4" refType="h" fact="0.806"/>
              <dgm:constr type="r" for="ch" forName="ParentBackground4" refType="w" fact="0.7117"/>
              <dgm:constr type="t" for="ch" forName="ParentBackground4" refType="h" fact="0.1262"/>
              <dgm:constr type="w" for="ch" forName="ParentBackground4" refType="w" fact="0.081"/>
              <dgm:constr type="h" for="ch" forName="ParentBackground4" refType="h" fact="0.5319"/>
              <dgm:constr type="r" for="ch" forName="Child4" refType="w" fact="0.7117"/>
              <dgm:constr type="t" for="ch" forName="Child4" refType="h" fact="0.6876"/>
              <dgm:constr type="w" for="ch" forName="Child4" refType="w" fact="0.081"/>
              <dgm:constr type="h" for="ch" forName="Child4" refType="h" fact="0.3124"/>
              <dgm:constr type="r" for="ch" forName="Accent3" refType="w" fact="0.8223"/>
              <dgm:constr type="t" for="ch" forName="Accent3" refType="h" fact="-0.0109"/>
              <dgm:constr type="w" for="ch" forName="Accent3" refType="w" fact="0.1228"/>
              <dgm:constr type="h" for="ch" forName="Accent3" refType="h" fact="0.806"/>
              <dgm:constr type="r" for="ch" forName="ParentBackground3" refType="w" fact="0.8014"/>
              <dgm:constr type="t" for="ch" forName="ParentBackground3" refType="h" fact="0.1262"/>
              <dgm:constr type="w" for="ch" forName="ParentBackground3" refType="w" fact="0.081"/>
              <dgm:constr type="h" for="ch" forName="ParentBackground3" refType="h" fact="0.5319"/>
              <dgm:constr type="r" for="ch" forName="Child3" refType="w" fact="0.8014"/>
              <dgm:constr type="t" for="ch" forName="Child3" refType="h" fact="0.6876"/>
              <dgm:constr type="w" for="ch" forName="Child3" refType="w" fact="0.081"/>
              <dgm:constr type="h" for="ch" forName="Child3" refType="h" fact="0.3124"/>
              <dgm:constr type="r" for="ch" forName="Accent2" refType="w" fact="0.912"/>
              <dgm:constr type="t" for="ch" forName="Accent2" refType="h" fact="-0.0109"/>
              <dgm:constr type="w" for="ch" forName="Accent2" refType="w" fact="0.1228"/>
              <dgm:constr type="h" for="ch" forName="Accent2" refType="h" fact="0.806"/>
              <dgm:constr type="r" for="ch" forName="ParentBackground2" refType="w" fact="0.8911"/>
              <dgm:constr type="t" for="ch" forName="ParentBackground2" refType="h" fact="0.1262"/>
              <dgm:constr type="w" for="ch" forName="ParentBackground2" refType="w" fact="0.081"/>
              <dgm:constr type="h" for="ch" forName="ParentBackground2" refType="h" fact="0.5319"/>
              <dgm:constr type="r" for="ch" forName="Child2" refType="w" fact="0.8911"/>
              <dgm:constr type="t" for="ch" forName="Child2" refType="h" fact="0.6876"/>
              <dgm:constr type="w" for="ch" forName="Child2" refType="w" fact="0.081"/>
              <dgm:constr type="h" for="ch" forName="Child2" refType="h" fact="0.3124"/>
              <dgm:constr type="r" for="ch" forName="Accent1" refType="w" fact="1.0017"/>
              <dgm:constr type="t" for="ch" forName="Accent1" refType="h" fact="-0.0109"/>
              <dgm:constr type="w" for="ch" forName="Accent1" refType="w" fact="0.1228"/>
              <dgm:constr type="h" for="ch" forName="Accent1" refType="h" fact="0.806"/>
              <dgm:constr type="r" for="ch" forName="ParentBackground1" refType="w" fact="0.9808"/>
              <dgm:constr type="t" for="ch" forName="ParentBackground1" refType="h" fact="0.1262"/>
              <dgm:constr type="w" for="ch" forName="ParentBackground1" refType="w" fact="0.081"/>
              <dgm:constr type="h" for="ch" forName="ParentBackground1" refType="h" fact="0.5319"/>
              <dgm:constr type="r" for="ch" forName="Child1" refType="w" fact="0.9808"/>
              <dgm:constr type="t" for="ch" forName="Child1" refType="h" fact="0.6876"/>
              <dgm:constr type="w" for="ch" forName="Child1" refType="w" fact="0.081"/>
              <dgm:constr type="h" for="ch" forName="Child1" refType="h" fact="0.3124"/>
            </dgm:constrLst>
          </dgm:else>
        </dgm:choose>
      </dgm:else>
    </dgm:choose>
    <dgm:forEach name="wrapper" axis="self" ptType="parTrans">
      <dgm:forEach name="accentRepeat" axis="self">
        <dgm:layoutNode name="Accent" styleLbl="node1">
          <dgm:alg type="sp"/>
          <dgm:choose name="Name28">
            <dgm:if name="Name29" axis="followSib" ptType="node" func="cnt" op="equ" val="0">
              <dgm:shape xmlns:r="http://schemas.openxmlformats.org/officeDocument/2006/relationships" type="ellipse" r:blip="">
                <dgm:adjLst/>
              </dgm:shape>
            </dgm:if>
            <dgm:else name="Name30">
              <dgm:choose name="Name31">
                <dgm:if name="Name32" axis="precedSib" ptType="node" func="cnt" op="equ" val="10">
                  <dgm:shape xmlns:r="http://schemas.openxmlformats.org/officeDocument/2006/relationships" type="ellipse" r:blip="">
                    <dgm:adjLst/>
                  </dgm:shape>
                </dgm:if>
                <dgm:else name="Name33">
                  <dgm:choose name="Name34">
                    <dgm:if name="Name35" func="var" arg="dir" op="equ" val="norm">
                      <dgm:shape xmlns:r="http://schemas.openxmlformats.org/officeDocument/2006/relationships" rot="45" type="teardrop" r:blip="">
                        <dgm:adjLst>
                          <dgm:adj idx="1" val="1"/>
                        </dgm:adjLst>
                      </dgm:shape>
                    </dgm:if>
                    <dgm:else name="Name36">
                      <dgm:shape xmlns:r="http://schemas.openxmlformats.org/officeDocument/2006/relationships" rot="225" type="teardrop" r:blip="">
                        <dgm:adjLst>
                          <dgm:adj idx="1" val="1"/>
                        </dgm:adjLst>
                      </dgm:shape>
                    </dgm:else>
                  </dgm:choose>
                </dgm:else>
              </dgm:choose>
            </dgm:else>
          </dgm:choose>
          <dgm:presOf/>
        </dgm:layoutNode>
      </dgm:forEach>
      <dgm:forEach name="parentBackgroundRepeat" axis="self">
        <dgm:layoutNode name="ParentBackground" styleLbl="fgAcc1">
          <dgm:alg type="sp"/>
          <dgm:shape xmlns:r="http://schemas.openxmlformats.org/officeDocument/2006/relationships" type="ellipse" r:blip="">
            <dgm:adjLst/>
          </dgm:shape>
          <dgm:presOf axis="self" ptType="node"/>
        </dgm:layoutNode>
      </dgm:forEach>
    </dgm:forEach>
    <dgm:forEach name="Name37" axis="ch" ptType="node" st="11" cnt="1"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38" ref="accentRepeat"/>
      </dgm:layoutNode>
      <dgm:layoutNode name="ParentBackground11">
        <dgm:alg type="sp"/>
        <dgm:shape xmlns:r="http://schemas.openxmlformats.org/officeDocument/2006/relationships" r:blip="">
          <dgm:adjLst/>
        </dgm:shape>
        <dgm:presOf/>
        <dgm:forEach name="Name39" ref="parentBackgroundRepeat"/>
      </dgm:layoutNode>
      <dgm:choose name="Name40">
        <dgm:if name="Name41" axis="ch" ptType="node" func="cnt" op="gte" val="1">
          <dgm:layoutNode name="Child1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2"/>
      </dgm:choose>
      <dgm:layoutNode name="Parent1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3" axis="ch" ptType="node" st="10" cnt="1"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44" ref="accentRepeat"/>
      </dgm:layoutNode>
      <dgm:layoutNode name="ParentBackground10">
        <dgm:alg type="sp"/>
        <dgm:shape xmlns:r="http://schemas.openxmlformats.org/officeDocument/2006/relationships" r:blip="">
          <dgm:adjLst/>
        </dgm:shape>
        <dgm:presOf/>
        <dgm:forEach name="Name45" ref="parentBackgroundRepeat"/>
      </dgm:layoutNode>
      <dgm:choose name="Name46">
        <dgm:if name="Name47" axis="ch" ptType="node" func="cnt" op="gte" val="1">
          <dgm:layoutNode name="Child10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48"/>
      </dgm:choose>
      <dgm:layoutNode name="Parent10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49" axis="ch" ptType="node" st="9" cnt="1"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50" ref="accentRepeat"/>
      </dgm:layoutNode>
      <dgm:layoutNode name="ParentBackground9">
        <dgm:alg type="sp"/>
        <dgm:shape xmlns:r="http://schemas.openxmlformats.org/officeDocument/2006/relationships" r:blip="">
          <dgm:adjLst/>
        </dgm:shape>
        <dgm:presOf/>
        <dgm:forEach name="Name51" ref="parentBackgroundRepeat"/>
      </dgm:layoutNode>
      <dgm:choose name="Name52">
        <dgm:if name="Name53" axis="ch" ptType="node" func="cnt" op="gte" val="1">
          <dgm:layoutNode name="Child9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54"/>
      </dgm:choose>
      <dgm:layoutNode name="Parent9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55" axis="ch" ptType="node" st="8" cnt="1"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56" ref="accentRepeat"/>
      </dgm:layoutNode>
      <dgm:layoutNode name="ParentBackground8">
        <dgm:alg type="sp"/>
        <dgm:shape xmlns:r="http://schemas.openxmlformats.org/officeDocument/2006/relationships" r:blip="">
          <dgm:adjLst/>
        </dgm:shape>
        <dgm:presOf/>
        <dgm:forEach name="Name57" ref="parentBackgroundRepeat"/>
      </dgm:layoutNode>
      <dgm:choose name="Name58">
        <dgm:if name="Name59" axis="ch" ptType="node" func="cnt" op="gte" val="1">
          <dgm:layoutNode name="Child8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0"/>
      </dgm:choose>
      <dgm:layoutNode name="Parent8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1" axis="ch" ptType="node" st="7" cnt="1"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62" ref="accentRepeat"/>
      </dgm:layoutNode>
      <dgm:layoutNode name="ParentBackground7">
        <dgm:alg type="sp"/>
        <dgm:shape xmlns:r="http://schemas.openxmlformats.org/officeDocument/2006/relationships" r:blip="">
          <dgm:adjLst/>
        </dgm:shape>
        <dgm:presOf/>
        <dgm:forEach name="Name63" ref="parentBackgroundRepeat"/>
      </dgm:layoutNode>
      <dgm:choose name="Name64">
        <dgm:if name="Name65" axis="ch" ptType="node" func="cnt" op="gte" val="1">
          <dgm:layoutNode name="Child7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66"/>
      </dgm:choose>
      <dgm:layoutNode name="Parent7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67" axis="ch" ptType="node" st="6" cnt="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68" ref="accentRepeat"/>
      </dgm:layoutNode>
      <dgm:layoutNode name="ParentBackground6">
        <dgm:alg type="sp"/>
        <dgm:shape xmlns:r="http://schemas.openxmlformats.org/officeDocument/2006/relationships" r:blip="">
          <dgm:adjLst/>
        </dgm:shape>
        <dgm:presOf/>
        <dgm:forEach name="Name69" ref="parentBackgroundRepeat"/>
      </dgm:layoutNode>
      <dgm:choose name="Name70">
        <dgm:if name="Name71" axis="ch" ptType="node" func="cnt" op="gte" val="1">
          <dgm:layoutNode name="Child6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2"/>
      </dgm:choose>
      <dgm:layoutNode name="Parent6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3" axis="ch" ptType="node" st="5" cnt="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74" ref="accentRepeat"/>
      </dgm:layoutNode>
      <dgm:layoutNode name="ParentBackground5">
        <dgm:alg type="sp"/>
        <dgm:shape xmlns:r="http://schemas.openxmlformats.org/officeDocument/2006/relationships" r:blip="">
          <dgm:adjLst/>
        </dgm:shape>
        <dgm:presOf/>
        <dgm:forEach name="Name75" ref="parentBackgroundRepeat"/>
      </dgm:layoutNode>
      <dgm:choose name="Name76">
        <dgm:if name="Name77" axis="ch" ptType="node" func="cnt" op="gte" val="1">
          <dgm:layoutNode name="Child5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78"/>
      </dgm:choose>
      <dgm:layoutNode name="Parent5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79" axis="ch" ptType="node" st="4" cnt="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80" ref="accentRepeat"/>
      </dgm:layoutNode>
      <dgm:layoutNode name="ParentBackground4">
        <dgm:alg type="sp"/>
        <dgm:shape xmlns:r="http://schemas.openxmlformats.org/officeDocument/2006/relationships" r:blip="">
          <dgm:adjLst/>
        </dgm:shape>
        <dgm:presOf/>
        <dgm:forEach name="Name81" ref="parentBackgroundRepeat"/>
      </dgm:layoutNode>
      <dgm:choose name="Name82">
        <dgm:if name="Name83" axis="ch" ptType="node" func="cnt" op="gte" val="1">
          <dgm:layoutNode name="Child4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84"/>
      </dgm:choose>
      <dgm:layoutNode name="Parent4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85" axis="ch" ptType="node" st="3" cnt="1">
      <dgm:layoutNode name="Accent3">
        <dgm:alg type="sp"/>
        <dgm:shape xmlns:r="http://schemas.openxmlformats.org/officeDocument/2006/relationships" r:blip="">
          <dgm:adjLst/>
        </dgm:shape>
        <dgm:presOf/>
        <dgm:constrLst/>
        <dgm:forEach name="Name86" ref="accentRepeat"/>
      </dgm:layoutNode>
      <dgm:layoutNode name="ParentBackground3">
        <dgm:alg type="sp"/>
        <dgm:shape xmlns:r="http://schemas.openxmlformats.org/officeDocument/2006/relationships" r:blip="">
          <dgm:adjLst/>
        </dgm:shape>
        <dgm:presOf/>
        <dgm:forEach name="Name87" ref="parentBackgroundRepeat"/>
      </dgm:layoutNode>
      <dgm:choose name="Name88">
        <dgm:if name="Name89" axis="ch" ptType="node" func="cnt" op="gte" val="1">
          <dgm:layoutNode name="Child3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0"/>
      </dgm:choose>
      <dgm:layoutNode name="Parent3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1" axis="ch" ptType="node" st="2" cnt="1">
      <dgm:layoutNode name="Accent2">
        <dgm:alg type="sp"/>
        <dgm:shape xmlns:r="http://schemas.openxmlformats.org/officeDocument/2006/relationships" r:blip="">
          <dgm:adjLst/>
        </dgm:shape>
        <dgm:presOf/>
        <dgm:constrLst/>
        <dgm:forEach name="Name92" ref="accentRepeat"/>
      </dgm:layoutNode>
      <dgm:layoutNode name="ParentBackground2" styleLbl="fgAcc1">
        <dgm:alg type="sp"/>
        <dgm:shape xmlns:r="http://schemas.openxmlformats.org/officeDocument/2006/relationships" r:blip="">
          <dgm:adjLst/>
        </dgm:shape>
        <dgm:presOf/>
        <dgm:forEach name="Name93" ref="parentBackgroundRepeat"/>
      </dgm:layoutNode>
      <dgm:choose name="Name94">
        <dgm:if name="Name95" axis="ch" ptType="node" func="cnt" op="gte" val="1">
          <dgm:layoutNode name="Child2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96"/>
      </dgm:choose>
      <dgm:layoutNode name="Parent2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97" axis="ch" ptType="node" cnt="1">
      <dgm:layoutNode name="Accent1">
        <dgm:alg type="sp"/>
        <dgm:shape xmlns:r="http://schemas.openxmlformats.org/officeDocument/2006/relationships" r:blip="">
          <dgm:adjLst/>
        </dgm:shape>
        <dgm:presOf/>
        <dgm:constrLst/>
        <dgm:forEach name="Name98" ref="accentRepeat"/>
      </dgm:layoutNode>
      <dgm:layoutNode name="ParentBackground1">
        <dgm:alg type="sp"/>
        <dgm:shape xmlns:r="http://schemas.openxmlformats.org/officeDocument/2006/relationships" r:blip="">
          <dgm:adjLst/>
        </dgm:shape>
        <dgm:presOf/>
        <dgm:forEach name="Name99" ref="parentBackgroundRepeat"/>
      </dgm:layoutNode>
      <dgm:choose name="Name100">
        <dgm:if name="Name101" axis="ch" ptType="node" func="cnt" op="gte" val="1">
          <dgm:layoutNode name="Child1" styleLbl="revTx">
            <dgm:varLst>
              <dgm:chMax val="0"/>
              <dgm:chPref val="0"/>
              <dgm:bulletEnabled val="1"/>
            </dgm:varLst>
            <dgm:alg type="tx">
              <dgm:param type="stBulletLvl" val="1"/>
              <dgm:param type="parTxLTRAlign" val="l"/>
              <dgm:param type="txAnchorVert" val="t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3"/>
              <dgm:constr type="rMarg" refType="primFontSz" fact="0.3"/>
              <dgm:constr type="tMarg" refType="primFontSz" fact="0.3"/>
              <dgm:constr type="bMarg" refType="primFontSz" fact="0.3"/>
            </dgm:constrLst>
            <dgm:ruleLst>
              <dgm:rule type="primFontSz" val="5" fact="NaN" max="NaN"/>
            </dgm:ruleLst>
          </dgm:layoutNode>
        </dgm:if>
        <dgm:else name="Name102"/>
      </dgm:choose>
      <dgm:layoutNode name="Parent1" styleLbl="revTx">
        <dgm:varLst>
          <dgm:chMax val="1"/>
          <dgm:chPref val="1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presOf axis="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api.spacexdata.com/v4/rockets/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Mariano Guillermo Tinti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November, 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185980" y="1410346"/>
            <a:ext cx="11716717" cy="5447654"/>
          </a:xfrm>
          <a:prstGeom prst="rect">
            <a:avLst/>
          </a:prstGeom>
        </p:spPr>
        <p:txBody>
          <a:bodyPr lIns="91440" tIns="45720" rIns="91440" bIns="45720" numCol="3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 rtl="0" fontAlgn="base">
              <a:buNone/>
            </a:pPr>
            <a:r>
              <a:rPr lang="en-US" b="1" i="0" u="none" strike="noStrike" dirty="0">
                <a:solidFill>
                  <a:srgbClr val="C00000"/>
                </a:solidFill>
                <a:effectLst/>
                <a:latin typeface="IBM Plex Mono Text"/>
              </a:rPr>
              <a:t>METHODOLOGIES</a:t>
            </a:r>
            <a:endParaRPr lang="en-US" sz="1800" b="1" dirty="0">
              <a:solidFill>
                <a:srgbClr val="C00000"/>
              </a:solidFill>
              <a:latin typeface="IBM Plex Mono Tex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rgbClr val="C00000"/>
                </a:solidFill>
                <a:effectLst/>
                <a:latin typeface="IBM Plex Mono Text"/>
              </a:rPr>
              <a:t>Collect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BM Plex Mono Text"/>
              </a:rPr>
              <a:t>data using SpaceX REST API and web scraping techniques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rgbClr val="C00000"/>
                </a:solidFill>
                <a:effectLst/>
                <a:latin typeface="IBM Plex Mono Text"/>
              </a:rPr>
              <a:t>Wrangle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BM Plex Mono Text"/>
              </a:rPr>
              <a:t>data to create success/fail outcome variable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rgbClr val="C00000"/>
                </a:solidFill>
                <a:effectLst/>
                <a:latin typeface="IBM Plex Mono Text"/>
              </a:rPr>
              <a:t>Explore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BM Plex Mono Text"/>
              </a:rPr>
              <a:t>data with data visualization techniques, considering the following factors: payload, launch site, flight number and yearly trend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rgbClr val="C00000"/>
                </a:solidFill>
                <a:effectLst/>
                <a:latin typeface="IBM Plex Mono Text"/>
              </a:rPr>
              <a:t>Analyze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BM Plex Mono Text"/>
              </a:rPr>
              <a:t>the data with SQL, calculating the following statistics: total payload, payload range for successful launches, and total # of successful and failed outcomes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rgbClr val="C00000"/>
                </a:solidFill>
                <a:effectLst/>
                <a:latin typeface="IBM Plex Mono Text"/>
              </a:rPr>
              <a:t>Explore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BM Plex Mono Text"/>
              </a:rPr>
              <a:t>launch site success rates and proximity to geographical markers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800" b="1" i="0" u="none" strike="noStrike" dirty="0">
              <a:solidFill>
                <a:srgbClr val="C00000"/>
              </a:solidFill>
              <a:effectLst/>
              <a:latin typeface="IBM Plex Mono Tex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b="1" dirty="0">
              <a:solidFill>
                <a:srgbClr val="C00000"/>
              </a:solidFill>
              <a:latin typeface="IBM Plex Mono Tex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b="1" i="0" u="none" strike="noStrike" dirty="0">
              <a:solidFill>
                <a:srgbClr val="C00000"/>
              </a:solidFill>
              <a:effectLst/>
              <a:latin typeface="IBM Plex Mono Tex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rgbClr val="C00000"/>
                </a:solidFill>
                <a:effectLst/>
                <a:latin typeface="IBM Plex Mono Text"/>
              </a:rPr>
              <a:t>Visualize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BM Plex Mono Text"/>
              </a:rPr>
              <a:t>the launch sites with the most success and successful payload ranges</a:t>
            </a:r>
            <a:r>
              <a:rPr lang="en-US" sz="1800" b="0" i="0" dirty="0">
                <a:solidFill>
                  <a:srgbClr val="000000"/>
                </a:solidFill>
                <a:effectLst/>
                <a:latin typeface="IBM Plex Mono Text"/>
              </a:rPr>
              <a:t>​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rgbClr val="C00000"/>
                </a:solidFill>
                <a:effectLst/>
                <a:latin typeface="IBM Plex Mono Text"/>
              </a:rPr>
              <a:t>Build Models</a:t>
            </a:r>
            <a:r>
              <a:rPr lang="en-US" sz="1800" b="1" i="0" u="none" strike="noStrike" dirty="0">
                <a:solidFill>
                  <a:srgbClr val="000000"/>
                </a:solidFill>
                <a:effectLst/>
                <a:latin typeface="IBM Plex Mono Text"/>
              </a:rPr>
              <a:t> </a:t>
            </a: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IBM Plex Mono Text"/>
              </a:rPr>
              <a:t>to predict landing outcomes using logistic regression, support vector machine (SVM), decision tree and K-nearest neighbor (KNN)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70C0"/>
              </a:solidFill>
              <a:effectLst/>
              <a:latin typeface="IBM Plex Mono Tex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dirty="0">
              <a:latin typeface="IBM Plex Mono Tex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70C0"/>
              </a:solidFill>
              <a:effectLst/>
              <a:latin typeface="IBM Plex Mono Tex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dirty="0">
              <a:latin typeface="IBM Plex Mono Text"/>
            </a:endParaRPr>
          </a:p>
          <a:p>
            <a:pPr marL="0" indent="0" algn="l" rtl="0" fontAlgn="base">
              <a:buNone/>
            </a:pPr>
            <a:endParaRPr lang="en-US" b="1" i="0" u="none" strike="noStrike" dirty="0">
              <a:solidFill>
                <a:srgbClr val="0070C0"/>
              </a:solidFill>
              <a:effectLst/>
              <a:latin typeface="IBM Plex Mono Text"/>
            </a:endParaRPr>
          </a:p>
          <a:p>
            <a:pPr marL="0" indent="0" algn="l" rtl="0" fontAlgn="base">
              <a:buNone/>
            </a:pPr>
            <a:endParaRPr lang="en-US" b="1" i="0" u="none" strike="noStrike" dirty="0">
              <a:solidFill>
                <a:srgbClr val="0070C0"/>
              </a:solidFill>
              <a:effectLst/>
              <a:latin typeface="IBM Plex Mono Text"/>
            </a:endParaRPr>
          </a:p>
          <a:p>
            <a:pPr marL="0" indent="0" algn="l" rtl="0" fontAlgn="base">
              <a:buNone/>
            </a:pPr>
            <a:r>
              <a:rPr lang="en-US" b="1" dirty="0">
                <a:latin typeface="IBM Plex Mono Text"/>
              </a:rPr>
              <a:t>RESULTS</a:t>
            </a:r>
            <a:endParaRPr lang="en-US" sz="1800" b="1" dirty="0">
              <a:latin typeface="IBM Plex Mono Tex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endParaRPr lang="en-US" sz="1800" b="0" i="0" u="none" strike="noStrike" dirty="0">
              <a:solidFill>
                <a:srgbClr val="0070C0"/>
              </a:solidFill>
              <a:effectLst/>
              <a:latin typeface="IBM Plex Mono Text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 err="1">
                <a:solidFill>
                  <a:srgbClr val="0070C0"/>
                </a:solidFill>
                <a:effectLst/>
                <a:latin typeface="IBM Plex Mono Text"/>
              </a:rPr>
              <a:t>Succesful</a:t>
            </a:r>
            <a:r>
              <a:rPr lang="en-US" sz="18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 launches improved over time.</a:t>
            </a:r>
            <a:r>
              <a:rPr lang="en-US" sz="1800" b="0" i="0" dirty="0">
                <a:solidFill>
                  <a:srgbClr val="0070C0"/>
                </a:solidFill>
                <a:effectLst/>
                <a:latin typeface="IBM Plex Mono Text"/>
              </a:rPr>
              <a:t>​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KSC LC-39A Has the highest success rate.</a:t>
            </a:r>
            <a:r>
              <a:rPr lang="en-US" sz="1800" b="0" i="0" dirty="0">
                <a:solidFill>
                  <a:srgbClr val="0070C0"/>
                </a:solidFill>
                <a:effectLst/>
                <a:latin typeface="IBM Plex Mono Text"/>
              </a:rPr>
              <a:t>​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Orbits ES-L1, GEO, HEO and SSO have a 100% success rate.</a:t>
            </a:r>
            <a:r>
              <a:rPr lang="en-US" sz="1800" b="0" i="0" dirty="0">
                <a:solidFill>
                  <a:srgbClr val="0070C0"/>
                </a:solidFill>
                <a:effectLst/>
                <a:latin typeface="IBM Plex Mono Text"/>
              </a:rPr>
              <a:t>​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Most </a:t>
            </a:r>
            <a:r>
              <a:rPr lang="en-US" sz="1800" b="0" i="0" u="none" strike="noStrike" dirty="0" err="1">
                <a:solidFill>
                  <a:srgbClr val="0070C0"/>
                </a:solidFill>
                <a:effectLst/>
                <a:latin typeface="IBM Plex Mono Text"/>
              </a:rPr>
              <a:t>lauch</a:t>
            </a:r>
            <a:r>
              <a:rPr lang="en-US" sz="18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 sites are near the equator and close to coastlines.</a:t>
            </a:r>
            <a:r>
              <a:rPr lang="en-US" sz="1800" b="0" i="0" dirty="0">
                <a:solidFill>
                  <a:srgbClr val="0070C0"/>
                </a:solidFill>
                <a:effectLst/>
                <a:latin typeface="IBM Plex Mono Text"/>
              </a:rPr>
              <a:t>​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algn="l" rtl="0" fontAlgn="base">
              <a:buFont typeface="Arial" panose="020B0604020202020204" pitchFamily="34" charset="0"/>
              <a:buChar char="•"/>
            </a:pPr>
            <a:r>
              <a:rPr lang="en-US" sz="1800" b="0" i="0" u="none" strike="noStrike" dirty="0">
                <a:solidFill>
                  <a:srgbClr val="0070C0"/>
                </a:solidFill>
                <a:effectLst/>
                <a:latin typeface="IBM Plex Mono Text"/>
              </a:rPr>
              <a:t>The decision tree model slightly outperformed all other tested models.</a:t>
            </a:r>
            <a:endParaRPr lang="en-US" sz="1800" b="0" i="0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348353"/>
            <a:ext cx="10649534" cy="5078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 Y is a new and ambitious company that aims to compete with SpaceX, the leading private space company in the world. </a:t>
            </a:r>
          </a:p>
          <a:p>
            <a:pPr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was founded in 2002 by Elon Musk, with the ultimate goal of enabling human life on Mars. It has achieved many remarkable milestones in the history of space exploration.</a:t>
            </a:r>
          </a:p>
          <a:p>
            <a:pPr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Based on public information provided by SpaceX we aim to:</a:t>
            </a:r>
          </a:p>
          <a:p>
            <a:pPr>
              <a:spcBef>
                <a:spcPts val="1400"/>
              </a:spcBef>
            </a:pPr>
            <a:r>
              <a:rPr lang="en-US" sz="2400" dirty="0">
                <a:solidFill>
                  <a:srgbClr val="C00000"/>
                </a:solidFill>
                <a:latin typeface="Abadi" panose="020B0604020104020204" pitchFamily="34" charset="0"/>
              </a:rPr>
              <a:t>Estimate the total cost for launches, by predicting successful landings of the first stage of rockets.</a:t>
            </a:r>
          </a:p>
          <a:p>
            <a:pPr>
              <a:spcBef>
                <a:spcPts val="1400"/>
              </a:spcBef>
            </a:pPr>
            <a:r>
              <a:rPr lang="en-US" sz="2400" dirty="0">
                <a:solidFill>
                  <a:srgbClr val="C00000"/>
                </a:solidFill>
                <a:latin typeface="Abadi" panose="020B0604020104020204" pitchFamily="34" charset="0"/>
              </a:rPr>
              <a:t>Find where is the best place to make launches</a:t>
            </a:r>
          </a:p>
          <a:p>
            <a:pPr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Scraping from the Space X API and Wikipedia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Collected data was enriched by creating a landing outcome label based on outcome data after summarizing and analyzing features.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standardized and divided into TEST and TRAINING sets. Four models were proposed and the most successful was selected based on the highest accuracy achieved.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SpaceX offers a public API from where data can be obtained.</a:t>
            </a:r>
          </a:p>
          <a:p>
            <a:pPr lvl="1"/>
            <a:r>
              <a:rPr lang="en-US" sz="2000" dirty="0">
                <a:solidFill>
                  <a:srgbClr val="C00000"/>
                </a:solidFill>
              </a:rPr>
              <a:t>https://api.spacexdata.com/v4/rockets/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4678A522-DC9F-F20E-F69D-A9EE98FFE06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80695009"/>
              </p:ext>
            </p:extLst>
          </p:nvPr>
        </p:nvGraphicFramePr>
        <p:xfrm>
          <a:off x="1162204" y="2391418"/>
          <a:ext cx="9731214" cy="34261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• SpaceX offers a public API from where data can be obtained.</a:t>
            </a:r>
          </a:p>
          <a:p>
            <a:pPr lvl="1"/>
            <a:r>
              <a:rPr lang="en-US" sz="2000" dirty="0">
                <a:solidFill>
                  <a:srgbClr val="C00000"/>
                </a:solidFill>
                <a:hlinkClick r:id="rId3"/>
              </a:rPr>
              <a:t>https://api.spacexdata.com/v4/rockets/</a:t>
            </a:r>
            <a:endParaRPr lang="en-US" sz="2800" dirty="0">
              <a:solidFill>
                <a:srgbClr val="C00000"/>
              </a:solidFill>
            </a:endParaRPr>
          </a:p>
          <a:p>
            <a:pPr lvl="1"/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SpaceX API calls notebook: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rgbClr val="C00000"/>
                </a:solidFill>
              </a:rPr>
              <a:t>https://github.com/marianotinti/AppliedDataScienceCapstone/blob/main/jupyter-labs-spacex-data-collection-api.ipynb</a:t>
            </a:r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CD2DC47-BB66-99DE-B082-B7754F8416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408196"/>
              </p:ext>
            </p:extLst>
          </p:nvPr>
        </p:nvGraphicFramePr>
        <p:xfrm>
          <a:off x="5737901" y="2109314"/>
          <a:ext cx="5547710" cy="36077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</TotalTime>
  <Words>1686</Words>
  <Application>Microsoft Office PowerPoint</Application>
  <PresentationFormat>Widescreen</PresentationFormat>
  <Paragraphs>264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Mariano Tinti</cp:lastModifiedBy>
  <cp:revision>200</cp:revision>
  <dcterms:created xsi:type="dcterms:W3CDTF">2021-04-29T18:58:34Z</dcterms:created>
  <dcterms:modified xsi:type="dcterms:W3CDTF">2023-11-25T16:05:43Z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